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9" r:id="rId3"/>
    <p:sldId id="257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4660"/>
  </p:normalViewPr>
  <p:slideViewPr>
    <p:cSldViewPr>
      <p:cViewPr varScale="1">
        <p:scale>
          <a:sx n="74" d="100"/>
          <a:sy n="74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0B491-6E84-4CD6-AC02-C6A528743CA5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AAFC6-4100-4C8E-8155-60324C6FF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B4C5-14A5-4C42-B57F-EFA58DEA6629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AD79-5A87-4B4A-BA8C-91BE4AF4E2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daysmeet.com/" TargetMode="External"/><Relationship Id="rId2" Type="http://schemas.openxmlformats.org/officeDocument/2006/relationships/hyperlink" Target="http://leadmentornetwork.wikispace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Ongoing Mentor Support/Mentor Forums &amp; Lead Mentor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Katie Morrison</a:t>
            </a:r>
          </a:p>
          <a:p>
            <a:r>
              <a:rPr lang="en-US" dirty="0" smtClean="0"/>
              <a:t>Rachel Schemelin</a:t>
            </a:r>
          </a:p>
          <a:p>
            <a:r>
              <a:rPr lang="en-US" dirty="0" smtClean="0"/>
              <a:t>Milwaukee Academy of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at 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16 mentors</a:t>
            </a:r>
          </a:p>
          <a:p>
            <a:r>
              <a:rPr lang="en-US" dirty="0" smtClean="0"/>
              <a:t>31 Year 1 &amp; Year 2 teachers</a:t>
            </a:r>
          </a:p>
          <a:p>
            <a:r>
              <a:rPr lang="en-US" dirty="0" smtClean="0"/>
              <a:t>1-3 BTs per mentor</a:t>
            </a:r>
          </a:p>
          <a:p>
            <a:r>
              <a:rPr lang="en-US" dirty="0" smtClean="0"/>
              <a:t>Building sub release time</a:t>
            </a:r>
          </a:p>
          <a:p>
            <a:r>
              <a:rPr lang="en-US" dirty="0" smtClean="0"/>
              <a:t>Administrator, BT, &amp; mentor quarterly non-evaluative meetings</a:t>
            </a:r>
          </a:p>
          <a:p>
            <a:r>
              <a:rPr lang="en-US" dirty="0" smtClean="0"/>
              <a:t>5 afterschool BT support seminars</a:t>
            </a:r>
          </a:p>
          <a:p>
            <a:r>
              <a:rPr lang="en-US" dirty="0" smtClean="0"/>
              <a:t>Bi-monthly mentor support forums </a:t>
            </a:r>
          </a:p>
          <a:p>
            <a:r>
              <a:rPr lang="en-US" dirty="0" smtClean="0"/>
              <a:t>Mentoring Program Handbook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Mentor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SEWNTP lead mentor qualifications &amp; responsibilities</a:t>
            </a:r>
          </a:p>
          <a:p>
            <a:r>
              <a:rPr lang="en-US" dirty="0" smtClean="0"/>
              <a:t>Attend SEWNTP lead mentor forums</a:t>
            </a:r>
          </a:p>
          <a:p>
            <a:r>
              <a:rPr lang="en-US" dirty="0" smtClean="0"/>
              <a:t>Schedule all SEWNTP training</a:t>
            </a:r>
          </a:p>
          <a:p>
            <a:r>
              <a:rPr lang="en-US" dirty="0" smtClean="0"/>
              <a:t>Member of district induction team &amp; mentor accountability team</a:t>
            </a:r>
          </a:p>
          <a:p>
            <a:r>
              <a:rPr lang="en-US" dirty="0" smtClean="0"/>
              <a:t>Lead in-district mentor support forums</a:t>
            </a:r>
          </a:p>
          <a:p>
            <a:pPr lvl="1"/>
            <a:r>
              <a:rPr lang="en-US" dirty="0" smtClean="0"/>
              <a:t>Improve mentor communication</a:t>
            </a:r>
          </a:p>
          <a:p>
            <a:pPr lvl="1"/>
            <a:r>
              <a:rPr lang="en-US" dirty="0" smtClean="0"/>
              <a:t>Create supportive &amp; collaborative culture for mentors</a:t>
            </a:r>
          </a:p>
          <a:p>
            <a:r>
              <a:rPr lang="en-US" dirty="0" smtClean="0"/>
              <a:t>Ongoing checks with BT &amp; mentors</a:t>
            </a:r>
          </a:p>
          <a:p>
            <a:pPr lvl="1"/>
            <a:r>
              <a:rPr lang="en-US" dirty="0" smtClean="0"/>
              <a:t>Surveys for mentors and mentees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Who? When?</a:t>
            </a:r>
          </a:p>
          <a:p>
            <a:pPr lvl="1"/>
            <a:r>
              <a:rPr lang="en-US" dirty="0" smtClean="0"/>
              <a:t>5 times during school year</a:t>
            </a:r>
          </a:p>
          <a:p>
            <a:pPr lvl="1"/>
            <a:r>
              <a:rPr lang="en-US" dirty="0" smtClean="0"/>
              <a:t>After school &amp; in-service time</a:t>
            </a:r>
          </a:p>
          <a:p>
            <a:pPr lvl="1"/>
            <a:r>
              <a:rPr lang="en-US" dirty="0" smtClean="0"/>
              <a:t>Attendance required</a:t>
            </a:r>
          </a:p>
          <a:p>
            <a:pPr lvl="1"/>
            <a:r>
              <a:rPr lang="en-US" dirty="0" smtClean="0"/>
              <a:t>Mentors only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Joyce &amp; Showers Research</a:t>
            </a:r>
          </a:p>
          <a:p>
            <a:pPr lvl="1"/>
            <a:r>
              <a:rPr lang="en-US" dirty="0" smtClean="0"/>
              <a:t>80-90% impact application with coaching &amp; practice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Mentor formative assessment cycle &amp; mentor problem solving CAL</a:t>
            </a:r>
          </a:p>
          <a:p>
            <a:pPr lvl="1"/>
            <a:r>
              <a:rPr lang="en-US" dirty="0" smtClean="0"/>
              <a:t>BT professional goals, CAL documentation, standards continuum</a:t>
            </a:r>
          </a:p>
          <a:p>
            <a:pPr lvl="1"/>
            <a:r>
              <a:rPr lang="en-US" dirty="0" smtClean="0"/>
              <a:t>PDP &amp; PI34 </a:t>
            </a:r>
          </a:p>
          <a:p>
            <a:pPr lvl="1"/>
            <a:r>
              <a:rPr lang="en-US" dirty="0" smtClean="0"/>
              <a:t>Mentoring tools &amp; NTP survey</a:t>
            </a:r>
          </a:p>
          <a:p>
            <a:pPr lvl="1"/>
            <a:r>
              <a:rPr lang="en-US" dirty="0" smtClean="0"/>
              <a:t>ASW  tool, mentor standards, next year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Forum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hlinkClick r:id="rId2"/>
              </a:rPr>
              <a:t>http://leadmentornetwork.wikispaces.com</a:t>
            </a:r>
            <a:endParaRPr lang="en-US" dirty="0" smtClean="0"/>
          </a:p>
          <a:p>
            <a:pPr lvl="2"/>
            <a:r>
              <a:rPr lang="en-US" dirty="0" smtClean="0"/>
              <a:t>Handbook</a:t>
            </a:r>
          </a:p>
          <a:p>
            <a:pPr lvl="2"/>
            <a:r>
              <a:rPr lang="en-US" dirty="0" smtClean="0"/>
              <a:t>Agendas &amp; minutes</a:t>
            </a:r>
          </a:p>
          <a:p>
            <a:pPr lvl="2"/>
            <a:r>
              <a:rPr lang="en-US" dirty="0" smtClean="0"/>
              <a:t>Discussion board</a:t>
            </a:r>
          </a:p>
          <a:p>
            <a:pPr lvl="1"/>
            <a:r>
              <a:rPr lang="en-US" dirty="0" smtClean="0">
                <a:hlinkClick r:id="rId3"/>
              </a:rPr>
              <a:t>http://www.todaysmeet.com</a:t>
            </a:r>
            <a:endParaRPr lang="en-US" dirty="0" smtClean="0"/>
          </a:p>
          <a:p>
            <a:pPr lvl="2"/>
            <a:r>
              <a:rPr lang="en-US" dirty="0" smtClean="0"/>
              <a:t>Back channel chat </a:t>
            </a:r>
          </a:p>
          <a:p>
            <a:pPr lvl="1"/>
            <a:r>
              <a:rPr lang="en-US" smtClean="0"/>
              <a:t>Google </a:t>
            </a:r>
            <a:r>
              <a:rPr lang="en-US" dirty="0" smtClean="0"/>
              <a:t>Docs, Forms, &amp; Spreadsheets</a:t>
            </a:r>
          </a:p>
          <a:p>
            <a:pPr lvl="2"/>
            <a:r>
              <a:rPr lang="en-US" dirty="0" smtClean="0"/>
              <a:t>BT &amp; mentor surveys</a:t>
            </a:r>
          </a:p>
          <a:p>
            <a:pPr lvl="2"/>
            <a:r>
              <a:rPr lang="en-US" dirty="0" smtClean="0"/>
              <a:t>Collaborative </a:t>
            </a:r>
            <a:r>
              <a:rPr lang="en-US" dirty="0" smtClean="0"/>
              <a:t>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Mentor selection event</a:t>
            </a:r>
          </a:p>
          <a:p>
            <a:pPr lvl="1"/>
            <a:r>
              <a:rPr lang="en-US" dirty="0" smtClean="0"/>
              <a:t>Mentors expectations, meeting dates, &amp; training dates before agreeing to mentor</a:t>
            </a:r>
          </a:p>
          <a:p>
            <a:pPr lvl="1"/>
            <a:r>
              <a:rPr lang="en-US" dirty="0" smtClean="0"/>
              <a:t>Mentors will be interviewed and selected</a:t>
            </a:r>
          </a:p>
          <a:p>
            <a:r>
              <a:rPr lang="en-US" dirty="0" smtClean="0"/>
              <a:t>Mentor growth</a:t>
            </a:r>
          </a:p>
          <a:p>
            <a:pPr lvl="1"/>
            <a:r>
              <a:rPr lang="en-US" dirty="0" smtClean="0"/>
              <a:t>Bi-monthly mentor forums led by Lead Mentor</a:t>
            </a:r>
          </a:p>
          <a:p>
            <a:pPr lvl="1"/>
            <a:r>
              <a:rPr lang="en-US" dirty="0" smtClean="0"/>
              <a:t>Select case-study BT to follow through course of year</a:t>
            </a:r>
          </a:p>
          <a:p>
            <a:pPr lvl="1"/>
            <a:r>
              <a:rPr lang="en-US" dirty="0" smtClean="0"/>
              <a:t>Mentors take turns presenting on topics</a:t>
            </a:r>
          </a:p>
          <a:p>
            <a:r>
              <a:rPr lang="en-US" dirty="0" smtClean="0"/>
              <a:t>Mentor accountability</a:t>
            </a:r>
          </a:p>
          <a:p>
            <a:pPr lvl="1"/>
            <a:r>
              <a:rPr lang="en-US" dirty="0" smtClean="0"/>
              <a:t>Mentors will write mentoring professional goals in September/MAGA format</a:t>
            </a:r>
          </a:p>
          <a:p>
            <a:pPr lvl="1"/>
            <a:r>
              <a:rPr lang="en-US" dirty="0" smtClean="0"/>
              <a:t>Mentor reviews  (Sept, Jan, April) with  mentor accountability team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281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Ongoing Mentor Support/Mentor Forums &amp; Lead Mentor Role </vt:lpstr>
      <vt:lpstr>Mentoring at MAS</vt:lpstr>
      <vt:lpstr>Lead Mentor Role</vt:lpstr>
      <vt:lpstr>Mentor Forums</vt:lpstr>
      <vt:lpstr>Mentor Forum Communication</vt:lpstr>
      <vt:lpstr>Next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Ongoing Mentor Support/Mentor Forums &amp; Lead Mentor Role </dc:title>
  <dc:creator>Rachel Schemelin</dc:creator>
  <cp:lastModifiedBy>Rachel Schemelin</cp:lastModifiedBy>
  <cp:revision>23</cp:revision>
  <dcterms:created xsi:type="dcterms:W3CDTF">2010-05-21T13:37:26Z</dcterms:created>
  <dcterms:modified xsi:type="dcterms:W3CDTF">2010-05-24T19:46:38Z</dcterms:modified>
</cp:coreProperties>
</file>