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embeddedFontLst>
    <p:embeddedFont>
      <p:font typeface="Tahoma"/>
      <p:regular r:id="rId23"/>
      <p:bold r:id="rId24"/>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font" Target="fonts/Tahoma-bold.fntdata"/><Relationship Id="rId12" Type="http://schemas.openxmlformats.org/officeDocument/2006/relationships/slide" Target="slides/slide7.xml"/><Relationship Id="rId23" Type="http://schemas.openxmlformats.org/officeDocument/2006/relationships/font" Target="fonts/Tahoma-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online-stopwatch.com/"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online-stopwatch.com/"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Introductions (Lead Mentors)</a:t>
            </a:r>
          </a:p>
          <a:p>
            <a:pPr rtl="0">
              <a:spcBef>
                <a:spcPts val="0"/>
              </a:spcBef>
              <a:buNone/>
            </a:pPr>
            <a:r>
              <a:rPr lang="en"/>
              <a:t>Mentors- Name, Position, School ( Jim)</a:t>
            </a:r>
          </a:p>
          <a:p>
            <a:pPr rtl="0">
              <a:spcBef>
                <a:spcPts val="0"/>
              </a:spcBef>
              <a:buNone/>
            </a:pPr>
            <a:r>
              <a:rPr lang="en"/>
              <a:t>Collaborative Norms ( Anna)</a:t>
            </a:r>
          </a:p>
          <a:p>
            <a:pPr lvl="0" rtl="0">
              <a:spcBef>
                <a:spcPts val="0"/>
              </a:spcBef>
              <a:buClr>
                <a:schemeClr val="dk1"/>
              </a:buClr>
              <a:buSzPct val="110000"/>
              <a:buFont typeface="Arial"/>
              <a:buNone/>
            </a:pPr>
            <a:r>
              <a:rPr lang="en" sz="1000">
                <a:solidFill>
                  <a:srgbClr val="333333"/>
                </a:solidFill>
              </a:rPr>
              <a:t>1) Popcorn how you felt as a first year teacher. 1st month  of school.</a:t>
            </a:r>
          </a:p>
          <a:p>
            <a:pPr lvl="0">
              <a:spcBef>
                <a:spcPts val="0"/>
              </a:spcBef>
              <a:buClr>
                <a:schemeClr val="dk1"/>
              </a:buClr>
              <a:buSzPct val="110000"/>
              <a:buFont typeface="Arial"/>
              <a:buNone/>
            </a:pPr>
            <a:r>
              <a:rPr lang="en" sz="1000">
                <a:solidFill>
                  <a:srgbClr val="333333"/>
                </a:solidFill>
              </a:rPr>
              <a:t>2) Turn to an elbow partner use one or two words to describe characteristics of a colleague who helped you as a first year teacher.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Casper</a:t>
            </a:r>
          </a:p>
          <a:p>
            <a:pPr lvl="0" rtl="0">
              <a:spcBef>
                <a:spcPts val="0"/>
              </a:spcBef>
              <a:buNone/>
            </a:pPr>
            <a:r>
              <a:rPr lang="en"/>
              <a:t>5 minute explanation</a:t>
            </a:r>
          </a:p>
          <a:p>
            <a:pPr lvl="0" rtl="0">
              <a:spcBef>
                <a:spcPts val="0"/>
              </a:spcBef>
              <a:buNone/>
            </a:pPr>
            <a:r>
              <a:rPr lang="en"/>
              <a:t>10 minutes work on activity</a:t>
            </a:r>
          </a:p>
          <a:p>
            <a:pPr lvl="0" rtl="0">
              <a:spcBef>
                <a:spcPts val="0"/>
              </a:spcBef>
              <a:buNone/>
            </a:pPr>
            <a:r>
              <a:rPr lang="en"/>
              <a:t>5 minutes to share out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Steve/Casper/Adl</a:t>
            </a:r>
          </a:p>
          <a:p>
            <a:pPr lvl="0" rtl="0">
              <a:spcBef>
                <a:spcPts val="0"/>
              </a:spcBef>
              <a:buNone/>
            </a:pPr>
            <a:r>
              <a:rPr lang="en"/>
              <a:t>25 minutes for entire activity</a:t>
            </a:r>
          </a:p>
          <a:p>
            <a:pPr lvl="0" rtl="0">
              <a:spcBef>
                <a:spcPts val="0"/>
              </a:spcBef>
              <a:buNone/>
            </a:pPr>
            <a:r>
              <a:rPr lang="en"/>
              <a:t>1-2 minute explain slide</a:t>
            </a:r>
          </a:p>
          <a:p>
            <a:pPr lvl="0" rtl="0">
              <a:spcBef>
                <a:spcPts val="0"/>
              </a:spcBef>
              <a:buNone/>
            </a:pPr>
            <a:r>
              <a:rPr lang="en"/>
              <a:t>5 minutes to look at CAL on ELMO </a:t>
            </a:r>
          </a:p>
          <a:p>
            <a:pPr lvl="0" rtl="0">
              <a:spcBef>
                <a:spcPts val="0"/>
              </a:spcBef>
              <a:buNone/>
            </a:pPr>
            <a:r>
              <a:rPr lang="en"/>
              <a:t>What do you see? How might you use it? </a:t>
            </a:r>
          </a:p>
          <a:p>
            <a:pPr lvl="0" rtl="0">
              <a:spcBef>
                <a:spcPts val="0"/>
              </a:spcBef>
              <a:buNone/>
            </a:pPr>
            <a:r>
              <a:t/>
            </a:r>
            <a:endParaRPr/>
          </a:p>
          <a:p>
            <a:pPr lvl="0" rtl="0">
              <a:spcBef>
                <a:spcPts val="0"/>
              </a:spcBef>
              <a:buNone/>
            </a:pPr>
            <a:r>
              <a:rPr lang="en"/>
              <a:t>Video of using Cal</a:t>
            </a:r>
          </a:p>
          <a:p>
            <a:pPr lvl="0" rtl="0">
              <a:spcBef>
                <a:spcPts val="0"/>
              </a:spcBef>
              <a:buNone/>
            </a:pPr>
            <a:r>
              <a:rPr lang="en"/>
              <a:t>While watching the video please make note of any mentoring language stems you see</a:t>
            </a:r>
          </a:p>
          <a:p>
            <a:pPr>
              <a:spcBef>
                <a:spcPts val="0"/>
              </a:spcBef>
              <a:buNone/>
            </a:pPr>
            <a:r>
              <a:rPr lang="en"/>
              <a:t>Discussion of notes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Casper/ Steve/ Anna</a:t>
            </a:r>
          </a:p>
          <a:p>
            <a:pPr lvl="0" rtl="0">
              <a:spcBef>
                <a:spcPts val="0"/>
              </a:spcBef>
              <a:buNone/>
            </a:pPr>
            <a:r>
              <a:rPr lang="en"/>
              <a:t>Model using CAL Mentor- Anna New Teacher- Jim</a:t>
            </a:r>
          </a:p>
          <a:p>
            <a:pPr lvl="0" rtl="0">
              <a:spcBef>
                <a:spcPts val="0"/>
              </a:spcBef>
              <a:buNone/>
            </a:pPr>
            <a:r>
              <a:t/>
            </a:r>
            <a:endParaRPr/>
          </a:p>
          <a:p>
            <a:pPr lvl="0" rtl="0">
              <a:spcBef>
                <a:spcPts val="0"/>
              </a:spcBef>
              <a:buNone/>
            </a:pPr>
            <a:r>
              <a:rPr lang="en"/>
              <a:t>Now you fill out a CAL </a:t>
            </a:r>
          </a:p>
          <a:p>
            <a:pPr lvl="0" rtl="0">
              <a:spcBef>
                <a:spcPts val="0"/>
              </a:spcBef>
              <a:buNone/>
            </a:pPr>
            <a:r>
              <a:rPr lang="en"/>
              <a:t>5 minutes</a:t>
            </a:r>
          </a:p>
          <a:p>
            <a:pPr lvl="0" rtl="0">
              <a:spcBef>
                <a:spcPts val="0"/>
              </a:spcBef>
              <a:buNone/>
            </a:pPr>
            <a:r>
              <a:rPr lang="en" u="sng">
                <a:solidFill>
                  <a:schemeClr val="hlink"/>
                </a:solidFill>
                <a:hlinkClick r:id="rId2"/>
              </a:rPr>
              <a:t>http://www.online-stopwatch.com/</a:t>
            </a:r>
          </a:p>
          <a:p>
            <a:pPr lvl="0" rtl="0">
              <a:spcBef>
                <a:spcPts val="0"/>
              </a:spcBef>
              <a:buNone/>
            </a:pPr>
            <a:r>
              <a:t/>
            </a:r>
            <a:endParaRPr/>
          </a:p>
          <a:p>
            <a:pPr lvl="0" rtl="0">
              <a:spcBef>
                <a:spcPts val="0"/>
              </a:spcBef>
              <a:buNone/>
            </a:pPr>
            <a:r>
              <a:rPr lang="en"/>
              <a:t>Practice using the Cal individually so when you work with your next quadrant you are less focused on documentation and more focused on using language stems to facilitate your conversation</a:t>
            </a:r>
          </a:p>
          <a:p>
            <a:pPr lvl="0" rtl="0">
              <a:spcBef>
                <a:spcPts val="0"/>
              </a:spcBef>
              <a:buNone/>
            </a:pPr>
            <a:r>
              <a:t/>
            </a:r>
            <a:endParaRPr/>
          </a:p>
          <a:p>
            <a:pPr>
              <a:spcBef>
                <a:spcPts val="0"/>
              </a:spcBef>
              <a:buNone/>
            </a:pPr>
            <a:r>
              <a:rPr lang="en"/>
              <a:t>Casper will show his CAL, Steve and Jim will model activity after CAL .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Casper will show his CAL, Steve and Jim will model activity after CAL . </a:t>
            </a:r>
          </a:p>
          <a:p>
            <a:pPr lvl="0" rtl="0">
              <a:spcBef>
                <a:spcPts val="0"/>
              </a:spcBef>
              <a:buNone/>
            </a:pPr>
            <a:r>
              <a:rPr lang="en"/>
              <a:t> </a:t>
            </a:r>
          </a:p>
          <a:p>
            <a:pPr lvl="0" rtl="0">
              <a:spcBef>
                <a:spcPts val="0"/>
              </a:spcBef>
              <a:buNone/>
            </a:pPr>
            <a:r>
              <a:rPr lang="en"/>
              <a:t>Explain directions give the person your CAL to practice mentoring language</a:t>
            </a:r>
          </a:p>
          <a:p>
            <a:pPr lvl="0" rtl="0">
              <a:spcBef>
                <a:spcPts val="0"/>
              </a:spcBef>
              <a:buNone/>
            </a:pPr>
            <a:r>
              <a:rPr lang="en"/>
              <a:t>5 minutes per person</a:t>
            </a:r>
          </a:p>
          <a:p>
            <a:pPr lvl="0" rtl="0">
              <a:spcBef>
                <a:spcPts val="0"/>
              </a:spcBef>
              <a:buNone/>
            </a:pPr>
            <a:r>
              <a:rPr lang="en" u="sng">
                <a:solidFill>
                  <a:schemeClr val="hlink"/>
                </a:solidFill>
                <a:hlinkClick r:id="rId2"/>
              </a:rPr>
              <a:t>http://www.online-stopwatch.com/</a:t>
            </a:r>
          </a:p>
          <a:p>
            <a:pPr lvl="0" rtl="0">
              <a:spcBef>
                <a:spcPts val="0"/>
              </a:spcBef>
              <a:buNone/>
            </a:pPr>
            <a:r>
              <a:t/>
            </a:r>
            <a:endParaRPr/>
          </a:p>
          <a:p>
            <a:pPr lvl="0" rtl="0">
              <a:spcBef>
                <a:spcPts val="0"/>
              </a:spcBef>
              <a:buNone/>
            </a:pPr>
            <a:r>
              <a:rPr lang="en"/>
              <a:t>Now fill out a CAL with this partner using the topic Instructional Mentoring.  Use the CAL and your language stems. </a:t>
            </a:r>
          </a:p>
          <a:p>
            <a:pPr lvl="0" rtl="0">
              <a:spcBef>
                <a:spcPts val="0"/>
              </a:spcBef>
              <a:buNone/>
            </a:pPr>
            <a:r>
              <a:rPr lang="en"/>
              <a:t>5 minutes per person</a:t>
            </a:r>
          </a:p>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Anna</a:t>
            </a:r>
          </a:p>
          <a:p>
            <a:pPr rtl="0">
              <a:spcBef>
                <a:spcPts val="0"/>
              </a:spcBef>
              <a:buNone/>
            </a:pPr>
            <a:r>
              <a:rPr lang="en"/>
              <a:t>Reivew Triad Graphic and Lines of communication </a:t>
            </a:r>
          </a:p>
          <a:p>
            <a:pPr>
              <a:spcBef>
                <a:spcPts val="0"/>
              </a:spcBef>
              <a:buNone/>
            </a:pPr>
            <a:r>
              <a:rPr lang="en"/>
              <a:t>Practice Triad Conversation using CAL/ Scenarios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Casper</a:t>
            </a:r>
          </a:p>
          <a:p>
            <a:pPr>
              <a:spcBef>
                <a:spcPts val="0"/>
              </a:spcBef>
              <a:buNone/>
            </a:pPr>
            <a:r>
              <a:rPr lang="en"/>
              <a:t>PI- 34/ PDP/SLO/Educator Effectiveness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8" name="Shape 1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Steve</a:t>
            </a:r>
          </a:p>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15  minutes Casper</a:t>
            </a:r>
          </a:p>
          <a:p>
            <a:pPr rtl="0">
              <a:spcBef>
                <a:spcPts val="0"/>
              </a:spcBef>
              <a:buNone/>
            </a:pPr>
            <a:r>
              <a:t/>
            </a:r>
            <a:endParaRPr/>
          </a:p>
          <a:p>
            <a:pPr>
              <a:spcBef>
                <a:spcPts val="0"/>
              </a:spcBef>
              <a:buNone/>
            </a:pPr>
            <a:r>
              <a:rPr lang="en" sz="1000">
                <a:solidFill>
                  <a:srgbClr val="333333"/>
                </a:solidFill>
              </a:rPr>
              <a:t>Pose questions: How do we develop good professional relationships? Break into groups of three list 5 things needed for a good relationship. Discuss why important.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Anna</a:t>
            </a:r>
          </a:p>
          <a:p>
            <a:pPr rtl="0">
              <a:spcBef>
                <a:spcPts val="0"/>
              </a:spcBef>
              <a:buNone/>
            </a:pPr>
            <a:r>
              <a:rPr lang="en"/>
              <a:t>- Two circles that you connect well with</a:t>
            </a:r>
          </a:p>
          <a:p>
            <a:pPr>
              <a:spcBef>
                <a:spcPts val="0"/>
              </a:spcBef>
              <a:buNone/>
            </a:pPr>
            <a:r>
              <a:rPr lang="en"/>
              <a:t>- Two circles that you feel you could benefit for more training one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2 minutes</a:t>
            </a:r>
          </a:p>
          <a:p>
            <a:pPr rtl="0">
              <a:spcBef>
                <a:spcPts val="0"/>
              </a:spcBef>
              <a:buNone/>
            </a:pPr>
            <a:r>
              <a:rPr lang="en"/>
              <a:t>Steve</a:t>
            </a:r>
          </a:p>
          <a:p>
            <a:pPr lvl="0" rtl="0">
              <a:spcBef>
                <a:spcPts val="0"/>
              </a:spcBef>
              <a:buNone/>
            </a:pPr>
            <a:r>
              <a:rPr lang="en" sz="1000">
                <a:solidFill>
                  <a:srgbClr val="333333"/>
                </a:solidFill>
              </a:rPr>
              <a:t>Link this back to earlier conversation about initial teachers and feelings at the beginning to the school year. Phases and what is going on during these times (parent teacher conferences, winter break, Spring break). Not to be shared with new teachers. Additionally, we all feel this way not just initial teachers.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Steve</a:t>
            </a:r>
          </a:p>
          <a:p>
            <a:pPr lvl="0" rtl="0">
              <a:spcBef>
                <a:spcPts val="0"/>
              </a:spcBef>
              <a:buNone/>
            </a:pPr>
            <a:r>
              <a:rPr lang="en"/>
              <a:t>10 Minutes</a:t>
            </a:r>
          </a:p>
          <a:p>
            <a:pPr lvl="0" rtl="0">
              <a:spcBef>
                <a:spcPts val="0"/>
              </a:spcBef>
              <a:buNone/>
            </a:pPr>
            <a:r>
              <a:rPr lang="en"/>
              <a:t>Read slide, give examples, elbow partner Where else in your life might you be able to use these guidelines? </a:t>
            </a:r>
          </a:p>
          <a:p>
            <a:pPr>
              <a:spcBef>
                <a:spcPts val="0"/>
              </a:spcBef>
              <a:buNone/>
            </a:pPr>
            <a:r>
              <a:rPr lang="en"/>
              <a:t>Make the parallel between you and your wife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Steve</a:t>
            </a:r>
          </a:p>
          <a:p>
            <a:pPr lvl="0" rtl="0">
              <a:spcBef>
                <a:spcPts val="0"/>
              </a:spcBef>
              <a:buNone/>
            </a:pPr>
            <a:r>
              <a:rPr lang="en"/>
              <a:t>5 minutes</a:t>
            </a:r>
          </a:p>
          <a:p>
            <a:pPr lvl="0" rtl="0">
              <a:spcBef>
                <a:spcPts val="0"/>
              </a:spcBef>
              <a:buNone/>
            </a:pPr>
            <a:r>
              <a:rPr lang="en"/>
              <a:t>Example: Buddy mentoring</a:t>
            </a:r>
          </a:p>
          <a:p>
            <a:pPr rtl="0">
              <a:spcBef>
                <a:spcPts val="0"/>
              </a:spcBef>
              <a:buNone/>
            </a:pPr>
            <a:r>
              <a:rPr lang="en"/>
              <a:t>Where do I go for the fire drill? </a:t>
            </a:r>
          </a:p>
          <a:p>
            <a:pPr lvl="0" rtl="0">
              <a:spcBef>
                <a:spcPts val="0"/>
              </a:spcBef>
              <a:buNone/>
            </a:pPr>
            <a:r>
              <a:rPr lang="en" sz="1000">
                <a:solidFill>
                  <a:srgbClr val="333333"/>
                </a:solidFill>
              </a:rPr>
              <a:t>Flowchart and triangle (communication supporting new teachers)</a:t>
            </a:r>
          </a:p>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All of Us</a:t>
            </a:r>
          </a:p>
          <a:p>
            <a:pPr lvl="0" rtl="0">
              <a:spcBef>
                <a:spcPts val="0"/>
              </a:spcBef>
              <a:buNone/>
            </a:pPr>
            <a:r>
              <a:rPr lang="en"/>
              <a:t>5 minutes</a:t>
            </a:r>
          </a:p>
          <a:p>
            <a:pPr lvl="0" rtl="0">
              <a:spcBef>
                <a:spcPts val="0"/>
              </a:spcBef>
              <a:buNone/>
            </a:pPr>
            <a:r>
              <a:rPr lang="en"/>
              <a:t>- Hand out Stems</a:t>
            </a:r>
          </a:p>
          <a:p>
            <a:pPr lvl="0" rtl="0">
              <a:spcBef>
                <a:spcPts val="0"/>
              </a:spcBef>
              <a:buNone/>
            </a:pPr>
            <a:r>
              <a:rPr lang="en"/>
              <a:t>- Talk about Stems and their uses</a:t>
            </a:r>
          </a:p>
          <a:p>
            <a:pPr lvl="0" rtl="0">
              <a:spcBef>
                <a:spcPts val="0"/>
              </a:spcBef>
              <a:buNone/>
            </a:pPr>
            <a:r>
              <a:rPr lang="en"/>
              <a:t>- Think about a recent conversation you had with your mentee and what language stems you might have used. How do these stems lead to conversations as part of your role as an instructional mentor </a:t>
            </a:r>
          </a:p>
          <a:p>
            <a:pPr rtl="0">
              <a:spcBef>
                <a:spcPts val="0"/>
              </a:spcBef>
              <a:buNone/>
            </a:pPr>
            <a:r>
              <a:rPr lang="en"/>
              <a:t>Break after this slide (10-15 minutes depending on time frame)</a:t>
            </a:r>
          </a:p>
          <a:p>
            <a:pPr>
              <a:spcBef>
                <a:spcPts val="0"/>
              </a:spcBef>
              <a:buNone/>
            </a:pPr>
            <a:r>
              <a:rPr lang="en" sz="1000">
                <a:solidFill>
                  <a:srgbClr val="333333"/>
                </a:solidFill>
              </a:rPr>
              <a:t>Introduce Stems and talk about them (categories). Where else might you use these stems.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Casper</a:t>
            </a:r>
          </a:p>
          <a:p>
            <a:pPr lvl="0" rtl="0">
              <a:spcBef>
                <a:spcPts val="0"/>
              </a:spcBef>
              <a:buNone/>
            </a:pPr>
            <a:r>
              <a:rPr lang="en"/>
              <a:t>2-3 minutes</a:t>
            </a:r>
          </a:p>
          <a:p>
            <a:pPr>
              <a:spcBef>
                <a:spcPts val="0"/>
              </a:spcBef>
              <a:buNone/>
            </a:pPr>
            <a:r>
              <a:rPr lang="en"/>
              <a:t>Refer back to cartoon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7" name="Shape 47"/>
        <p:cNvGrpSpPr/>
        <p:nvPr/>
      </p:nvGrpSpPr>
      <p:grpSpPr>
        <a:xfrm>
          <a:off x="0" y="0"/>
          <a:ext cx="0" cy="0"/>
          <a:chOff x="0" y="0"/>
          <a:chExt cx="0" cy="0"/>
        </a:xfrm>
      </p:grpSpPr>
      <p:sp>
        <p:nvSpPr>
          <p:cNvPr id="48" name="Shape 48"/>
          <p:cNvSpPr/>
          <p:nvPr/>
        </p:nvSpPr>
        <p:spPr>
          <a:xfrm>
            <a:off x="0" y="0"/>
            <a:ext cx="9144000" cy="4964100"/>
          </a:xfrm>
          <a:prstGeom prst="rect">
            <a:avLst/>
          </a:prstGeom>
          <a:solidFill>
            <a:srgbClr val="000000"/>
          </a:solidFill>
          <a:ln>
            <a:noFill/>
          </a:ln>
        </p:spPr>
        <p:txBody>
          <a:bodyPr anchorCtr="0" anchor="ctr" bIns="45700" lIns="91425" rIns="91425" tIns="45700">
            <a:noAutofit/>
          </a:bodyPr>
          <a:lstStyle/>
          <a:p>
            <a:pPr>
              <a:spcBef>
                <a:spcPts val="0"/>
              </a:spcBef>
              <a:buNone/>
            </a:pPr>
            <a:r>
              <a:t/>
            </a:r>
            <a:endParaRPr/>
          </a:p>
        </p:txBody>
      </p:sp>
      <p:sp>
        <p:nvSpPr>
          <p:cNvPr id="49" name="Shape 49"/>
          <p:cNvSpPr txBox="1"/>
          <p:nvPr>
            <p:ph type="ctrTitle"/>
          </p:nvPr>
        </p:nvSpPr>
        <p:spPr>
          <a:xfrm>
            <a:off x="391160" y="1911984"/>
            <a:ext cx="8351399" cy="561899"/>
          </a:xfrm>
          <a:prstGeom prst="rect">
            <a:avLst/>
          </a:prstGeom>
          <a:noFill/>
          <a:ln>
            <a:noFill/>
          </a:ln>
        </p:spPr>
        <p:txBody>
          <a:bodyPr anchorCtr="0" anchor="ctr" bIns="91425" lIns="91425" rIns="91425" tIns="91425"/>
          <a:lstStyle>
            <a:lvl1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1pPr>
            <a:lvl2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2pPr>
            <a:lvl3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3pPr>
            <a:lvl4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4pPr>
            <a:lvl5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5pPr>
            <a:lvl6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6pPr>
            <a:lvl7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7pPr>
            <a:lvl8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8pPr>
            <a:lvl9pPr rtl="0" algn="ctr">
              <a:spcBef>
                <a:spcPts val="0"/>
              </a:spcBef>
              <a:buClr>
                <a:schemeClr val="lt1"/>
              </a:buClr>
              <a:buSzPct val="100000"/>
              <a:buFont typeface="Tahoma"/>
              <a:buNone/>
              <a:defRPr b="0" baseline="0" i="0" sz="3600" u="none" cap="none" strike="noStrike">
                <a:solidFill>
                  <a:schemeClr val="lt1"/>
                </a:solidFill>
                <a:latin typeface="Tahoma"/>
                <a:ea typeface="Tahoma"/>
                <a:cs typeface="Tahoma"/>
                <a:sym typeface="Tahoma"/>
              </a:defRPr>
            </a:lvl9pPr>
          </a:lstStyle>
          <a:p/>
        </p:txBody>
      </p:sp>
      <p:sp>
        <p:nvSpPr>
          <p:cNvPr id="50" name="Shape 50"/>
          <p:cNvSpPr txBox="1"/>
          <p:nvPr>
            <p:ph idx="1" type="subTitle"/>
          </p:nvPr>
        </p:nvSpPr>
        <p:spPr>
          <a:xfrm>
            <a:off x="403761" y="2643248"/>
            <a:ext cx="8342400" cy="456299"/>
          </a:xfrm>
          <a:prstGeom prst="rect">
            <a:avLst/>
          </a:prstGeom>
          <a:noFill/>
          <a:ln>
            <a:noFill/>
          </a:ln>
        </p:spPr>
        <p:txBody>
          <a:bodyPr anchorCtr="0" anchor="ctr" bIns="91425" lIns="91425" rIns="91425" tIns="91425"/>
          <a:lstStyle>
            <a:lvl1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1pPr>
            <a:lvl2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2pPr>
            <a:lvl3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3pPr>
            <a:lvl4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4pPr>
            <a:lvl5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5pPr>
            <a:lvl6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6pPr>
            <a:lvl7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7pPr>
            <a:lvl8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8pPr>
            <a:lvl9pPr rtl="0" algn="ctr">
              <a:spcBef>
                <a:spcPts val="0"/>
              </a:spcBef>
              <a:buClr>
                <a:schemeClr val="lt1"/>
              </a:buClr>
              <a:buSzPct val="100000"/>
              <a:buFont typeface="Times New Roman"/>
              <a:buNone/>
              <a:defRPr b="0" baseline="0" i="1" sz="2400" u="none" cap="none" strike="noStrike">
                <a:solidFill>
                  <a:schemeClr val="lt1"/>
                </a:solidFill>
                <a:latin typeface="Times New Roman"/>
                <a:ea typeface="Times New Roman"/>
                <a:cs typeface="Times New Roman"/>
                <a:sym typeface="Times New Roman"/>
              </a:defRPr>
            </a:lvl9pPr>
          </a:lstStyle>
          <a:p/>
        </p:txBody>
      </p:sp>
      <p:cxnSp>
        <p:nvCxnSpPr>
          <p:cNvPr id="51" name="Shape 51"/>
          <p:cNvCxnSpPr/>
          <p:nvPr/>
        </p:nvCxnSpPr>
        <p:spPr>
          <a:xfrm>
            <a:off x="2258800" y="2550225"/>
            <a:ext cx="4621799" cy="14400"/>
          </a:xfrm>
          <a:prstGeom prst="straightConnector1">
            <a:avLst/>
          </a:prstGeom>
          <a:noFill/>
          <a:ln cap="rnd" cmpd="sng" w="25400">
            <a:solidFill>
              <a:schemeClr val="accent2"/>
            </a:solidFill>
            <a:prstDash val="dot"/>
            <a:round/>
            <a:headEnd len="med" w="med" type="none"/>
            <a:tailEnd len="med" w="med" type="none"/>
          </a:ln>
        </p:spPr>
      </p:cxnSp>
      <p:sp>
        <p:nvSpPr>
          <p:cNvPr id="52" name="Shape 52"/>
          <p:cNvSpPr/>
          <p:nvPr/>
        </p:nvSpPr>
        <p:spPr>
          <a:xfrm>
            <a:off x="0" y="4040396"/>
            <a:ext cx="9143999" cy="1058821"/>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53" name="Shape 53"/>
        <p:cNvGrpSpPr/>
        <p:nvPr/>
      </p:nvGrpSpPr>
      <p:grpSpPr>
        <a:xfrm>
          <a:off x="0" y="0"/>
          <a:ext cx="0" cy="0"/>
          <a:chOff x="0" y="0"/>
          <a:chExt cx="0" cy="0"/>
        </a:xfrm>
      </p:grpSpPr>
      <p:sp>
        <p:nvSpPr>
          <p:cNvPr id="54" name="Shape 54"/>
          <p:cNvSpPr/>
          <p:nvPr/>
        </p:nvSpPr>
        <p:spPr>
          <a:xfrm>
            <a:off x="0" y="0"/>
            <a:ext cx="9144000" cy="1249799"/>
          </a:xfrm>
          <a:prstGeom prst="rect">
            <a:avLst/>
          </a:prstGeom>
          <a:solidFill>
            <a:srgbClr val="0C0C0C"/>
          </a:solidFill>
          <a:ln>
            <a:noFill/>
          </a:ln>
        </p:spPr>
        <p:txBody>
          <a:bodyPr anchorCtr="0" anchor="ctr" bIns="45700" lIns="91425" rIns="91425" tIns="45700">
            <a:noAutofit/>
          </a:bodyPr>
          <a:lstStyle/>
          <a:p>
            <a:pPr>
              <a:spcBef>
                <a:spcPts val="0"/>
              </a:spcBef>
              <a:buNone/>
            </a:pPr>
            <a:r>
              <a:t/>
            </a:r>
            <a:endParaRPr/>
          </a:p>
        </p:txBody>
      </p:sp>
      <p:sp>
        <p:nvSpPr>
          <p:cNvPr id="55" name="Shape 55"/>
          <p:cNvSpPr/>
          <p:nvPr/>
        </p:nvSpPr>
        <p:spPr>
          <a:xfrm>
            <a:off x="0" y="301687"/>
            <a:ext cx="9143999" cy="1058821"/>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56" name="Shape 56"/>
          <p:cNvCxnSpPr/>
          <p:nvPr/>
        </p:nvCxnSpPr>
        <p:spPr>
          <a:xfrm flipH="1" rot="10800000">
            <a:off x="2258963" y="1045040"/>
            <a:ext cx="4602300" cy="9300"/>
          </a:xfrm>
          <a:prstGeom prst="straightConnector1">
            <a:avLst/>
          </a:prstGeom>
          <a:noFill/>
          <a:ln cap="rnd" cmpd="sng" w="25400">
            <a:solidFill>
              <a:schemeClr val="accent2"/>
            </a:solidFill>
            <a:prstDash val="dot"/>
            <a:round/>
            <a:headEnd len="med" w="med" type="none"/>
            <a:tailEnd len="med" w="med" type="none"/>
          </a:ln>
        </p:spPr>
      </p:cxnSp>
      <p:sp>
        <p:nvSpPr>
          <p:cNvPr id="57" name="Shape 57"/>
          <p:cNvSpPr txBox="1"/>
          <p:nvPr>
            <p:ph idx="1" type="body"/>
          </p:nvPr>
        </p:nvSpPr>
        <p:spPr>
          <a:xfrm>
            <a:off x="457200" y="1600200"/>
            <a:ext cx="8229600" cy="4840199"/>
          </a:xfrm>
          <a:prstGeom prst="rect">
            <a:avLst/>
          </a:prstGeom>
          <a:noFill/>
          <a:ln>
            <a:noFill/>
          </a:ln>
        </p:spPr>
        <p:txBody>
          <a:bodyPr anchorCtr="0" anchor="t" bIns="91425" lIns="91425" rIns="91425" tIns="91425"/>
          <a:lstStyle>
            <a:lvl1pPr rtl="0">
              <a:spcBef>
                <a:spcPts val="0"/>
              </a:spcBef>
              <a:buNone/>
              <a:defRPr>
                <a:latin typeface="Times New Roman"/>
                <a:ea typeface="Times New Roman"/>
                <a:cs typeface="Times New Roman"/>
                <a:sym typeface="Times New Roman"/>
              </a:defRPr>
            </a:lvl1pPr>
            <a:lvl2pPr rtl="0">
              <a:spcBef>
                <a:spcPts val="0"/>
              </a:spcBef>
              <a:buNone/>
              <a:defRPr>
                <a:latin typeface="Times New Roman"/>
                <a:ea typeface="Times New Roman"/>
                <a:cs typeface="Times New Roman"/>
                <a:sym typeface="Times New Roman"/>
              </a:defRPr>
            </a:lvl2pPr>
            <a:lvl3pPr rtl="0">
              <a:spcBef>
                <a:spcPts val="0"/>
              </a:spcBef>
              <a:buNone/>
              <a:defRPr>
                <a:latin typeface="Times New Roman"/>
                <a:ea typeface="Times New Roman"/>
                <a:cs typeface="Times New Roman"/>
                <a:sym typeface="Times New Roman"/>
              </a:defRPr>
            </a:lvl3pPr>
            <a:lvl4pPr rtl="0">
              <a:spcBef>
                <a:spcPts val="0"/>
              </a:spcBef>
              <a:buNone/>
              <a:defRPr>
                <a:latin typeface="Times New Roman"/>
                <a:ea typeface="Times New Roman"/>
                <a:cs typeface="Times New Roman"/>
                <a:sym typeface="Times New Roman"/>
              </a:defRPr>
            </a:lvl4pPr>
            <a:lvl5pPr rtl="0">
              <a:spcBef>
                <a:spcPts val="0"/>
              </a:spcBef>
              <a:buNone/>
              <a:defRPr>
                <a:latin typeface="Times New Roman"/>
                <a:ea typeface="Times New Roman"/>
                <a:cs typeface="Times New Roman"/>
                <a:sym typeface="Times New Roman"/>
              </a:defRPr>
            </a:lvl5pPr>
            <a:lvl6pPr rtl="0">
              <a:spcBef>
                <a:spcPts val="0"/>
              </a:spcBef>
              <a:buNone/>
              <a:defRPr/>
            </a:lvl6pPr>
            <a:lvl7pPr rtl="0">
              <a:spcBef>
                <a:spcPts val="0"/>
              </a:spcBef>
              <a:buNone/>
              <a:defRPr/>
            </a:lvl7pPr>
            <a:lvl8pPr rtl="0">
              <a:spcBef>
                <a:spcPts val="0"/>
              </a:spcBef>
              <a:buNone/>
              <a:defRPr/>
            </a:lvl8pPr>
            <a:lvl9pPr rtl="0">
              <a:spcBef>
                <a:spcPts val="0"/>
              </a:spcBef>
              <a:buNone/>
              <a:defRPr/>
            </a:lvl9pPr>
          </a:lstStyle>
          <a:p/>
        </p:txBody>
      </p:sp>
      <p:sp>
        <p:nvSpPr>
          <p:cNvPr id="58" name="Shape 58"/>
          <p:cNvSpPr txBox="1"/>
          <p:nvPr>
            <p:ph type="title"/>
          </p:nvPr>
        </p:nvSpPr>
        <p:spPr>
          <a:xfrm>
            <a:off x="457200" y="17761"/>
            <a:ext cx="8229600" cy="1143000"/>
          </a:xfrm>
          <a:prstGeom prst="rect">
            <a:avLst/>
          </a:prstGeom>
          <a:noFill/>
          <a:ln>
            <a:noFill/>
          </a:ln>
        </p:spPr>
        <p:txBody>
          <a:bodyPr anchorCtr="0" anchor="ctr" bIns="91425" lIns="91425" rIns="91425" tIns="91425"/>
          <a:lstStyle>
            <a:lvl1pPr rtl="0" algn="ctr">
              <a:spcBef>
                <a:spcPts val="0"/>
              </a:spcBef>
              <a:buClr>
                <a:srgbClr val="FFFFFF"/>
              </a:buClr>
              <a:buSzPct val="100000"/>
              <a:buNone/>
              <a:defRPr sz="4400">
                <a:solidFill>
                  <a:srgbClr val="FFFFFF"/>
                </a:solidFill>
              </a:defRPr>
            </a:lvl1pPr>
            <a:lvl2pPr rtl="0" algn="ctr">
              <a:spcBef>
                <a:spcPts val="0"/>
              </a:spcBef>
              <a:buClr>
                <a:srgbClr val="FFFFFF"/>
              </a:buClr>
              <a:buSzPct val="100000"/>
              <a:buNone/>
              <a:defRPr sz="4400">
                <a:solidFill>
                  <a:srgbClr val="FFFFFF"/>
                </a:solidFill>
              </a:defRPr>
            </a:lvl2pPr>
            <a:lvl3pPr rtl="0" algn="ctr">
              <a:spcBef>
                <a:spcPts val="0"/>
              </a:spcBef>
              <a:buClr>
                <a:srgbClr val="FFFFFF"/>
              </a:buClr>
              <a:buSzPct val="100000"/>
              <a:buNone/>
              <a:defRPr sz="4400">
                <a:solidFill>
                  <a:srgbClr val="FFFFFF"/>
                </a:solidFill>
              </a:defRPr>
            </a:lvl3pPr>
            <a:lvl4pPr rtl="0" algn="ctr">
              <a:spcBef>
                <a:spcPts val="0"/>
              </a:spcBef>
              <a:buClr>
                <a:srgbClr val="FFFFFF"/>
              </a:buClr>
              <a:buSzPct val="100000"/>
              <a:buNone/>
              <a:defRPr sz="4400">
                <a:solidFill>
                  <a:srgbClr val="FFFFFF"/>
                </a:solidFill>
              </a:defRPr>
            </a:lvl4pPr>
            <a:lvl5pPr rtl="0" algn="ctr">
              <a:spcBef>
                <a:spcPts val="0"/>
              </a:spcBef>
              <a:buClr>
                <a:srgbClr val="FFFFFF"/>
              </a:buClr>
              <a:buSzPct val="100000"/>
              <a:buNone/>
              <a:defRPr sz="4400">
                <a:solidFill>
                  <a:srgbClr val="FFFFFF"/>
                </a:solidFill>
              </a:defRPr>
            </a:lvl5pPr>
            <a:lvl6pPr rtl="0" algn="ctr">
              <a:spcBef>
                <a:spcPts val="0"/>
              </a:spcBef>
              <a:buClr>
                <a:srgbClr val="FFFFFF"/>
              </a:buClr>
              <a:buSzPct val="100000"/>
              <a:buNone/>
              <a:defRPr sz="4400">
                <a:solidFill>
                  <a:srgbClr val="FFFFFF"/>
                </a:solidFill>
              </a:defRPr>
            </a:lvl6pPr>
            <a:lvl7pPr rtl="0" algn="ctr">
              <a:spcBef>
                <a:spcPts val="0"/>
              </a:spcBef>
              <a:buClr>
                <a:srgbClr val="FFFFFF"/>
              </a:buClr>
              <a:buSzPct val="100000"/>
              <a:buNone/>
              <a:defRPr sz="4400">
                <a:solidFill>
                  <a:srgbClr val="FFFFFF"/>
                </a:solidFill>
              </a:defRPr>
            </a:lvl7pPr>
            <a:lvl8pPr rtl="0" algn="ctr">
              <a:spcBef>
                <a:spcPts val="0"/>
              </a:spcBef>
              <a:buClr>
                <a:srgbClr val="FFFFFF"/>
              </a:buClr>
              <a:buSzPct val="100000"/>
              <a:buNone/>
              <a:defRPr sz="4400">
                <a:solidFill>
                  <a:srgbClr val="FFFFFF"/>
                </a:solidFill>
              </a:defRPr>
            </a:lvl8pPr>
            <a:lvl9pPr rtl="0" algn="ctr">
              <a:spcBef>
                <a:spcPts val="0"/>
              </a:spcBef>
              <a:buClr>
                <a:srgbClr val="FFFFFF"/>
              </a:buClr>
              <a:buSzPct val="100000"/>
              <a:buNone/>
              <a:defRPr sz="4400">
                <a:solidFill>
                  <a:srgbClr val="FFFFFF"/>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9" name="Shape 59"/>
        <p:cNvGrpSpPr/>
        <p:nvPr/>
      </p:nvGrpSpPr>
      <p:grpSpPr>
        <a:xfrm>
          <a:off x="0" y="0"/>
          <a:ext cx="0" cy="0"/>
          <a:chOff x="0" y="0"/>
          <a:chExt cx="0" cy="0"/>
        </a:xfrm>
      </p:grpSpPr>
      <p:sp>
        <p:nvSpPr>
          <p:cNvPr id="60" name="Shape 60"/>
          <p:cNvSpPr/>
          <p:nvPr/>
        </p:nvSpPr>
        <p:spPr>
          <a:xfrm>
            <a:off x="0" y="0"/>
            <a:ext cx="4456799" cy="6278399"/>
          </a:xfrm>
          <a:prstGeom prst="rect">
            <a:avLst/>
          </a:prstGeom>
          <a:solidFill>
            <a:srgbClr val="000000"/>
          </a:solidFill>
          <a:ln>
            <a:noFill/>
          </a:ln>
        </p:spPr>
        <p:txBody>
          <a:bodyPr anchorCtr="0" anchor="ctr" bIns="45700" lIns="91425" rIns="91425" tIns="45700">
            <a:noAutofit/>
          </a:bodyPr>
          <a:lstStyle/>
          <a:p>
            <a:pPr>
              <a:spcBef>
                <a:spcPts val="0"/>
              </a:spcBef>
              <a:buNone/>
            </a:pPr>
            <a:r>
              <a:t/>
            </a:r>
            <a:endParaRPr/>
          </a:p>
        </p:txBody>
      </p:sp>
      <p:sp>
        <p:nvSpPr>
          <p:cNvPr id="61" name="Shape 61"/>
          <p:cNvSpPr/>
          <p:nvPr/>
        </p:nvSpPr>
        <p:spPr>
          <a:xfrm flipH="1">
            <a:off x="3434" y="5013041"/>
            <a:ext cx="4453249" cy="1374347"/>
          </a:xfrm>
          <a:custGeom>
            <a:pathLst>
              <a:path extrusionOk="0" h="1869860" w="445325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62" name="Shape 62"/>
          <p:cNvCxnSpPr/>
          <p:nvPr/>
        </p:nvCxnSpPr>
        <p:spPr>
          <a:xfrm>
            <a:off x="409699" y="992104"/>
            <a:ext cx="3660000" cy="0"/>
          </a:xfrm>
          <a:prstGeom prst="straightConnector1">
            <a:avLst/>
          </a:prstGeom>
          <a:noFill/>
          <a:ln cap="rnd" cmpd="sng" w="25400">
            <a:solidFill>
              <a:schemeClr val="accent2"/>
            </a:solidFill>
            <a:prstDash val="dot"/>
            <a:round/>
            <a:headEnd len="med" w="med" type="none"/>
            <a:tailEnd len="med" w="med" type="none"/>
          </a:ln>
        </p:spPr>
      </p:cxnSp>
      <p:sp>
        <p:nvSpPr>
          <p:cNvPr id="63" name="Shape 63"/>
          <p:cNvSpPr txBox="1"/>
          <p:nvPr>
            <p:ph idx="1" type="body"/>
          </p:nvPr>
        </p:nvSpPr>
        <p:spPr>
          <a:xfrm>
            <a:off x="457200" y="1600200"/>
            <a:ext cx="3550799" cy="4840199"/>
          </a:xfrm>
          <a:prstGeom prst="rect">
            <a:avLst/>
          </a:prstGeom>
          <a:noFill/>
          <a:ln>
            <a:noFill/>
          </a:ln>
        </p:spPr>
        <p:txBody>
          <a:bodyPr anchorCtr="0" anchor="t" bIns="91425" lIns="91425" rIns="91425" tIns="91425"/>
          <a:lstStyle>
            <a:lvl1pPr rtl="0">
              <a:spcBef>
                <a:spcPts val="0"/>
              </a:spcBef>
              <a:buNone/>
              <a:defRPr sz="2000">
                <a:solidFill>
                  <a:schemeClr val="lt1"/>
                </a:solidFill>
                <a:latin typeface="Times New Roman"/>
                <a:ea typeface="Times New Roman"/>
                <a:cs typeface="Times New Roman"/>
                <a:sym typeface="Times New Roman"/>
              </a:defRPr>
            </a:lvl1pPr>
            <a:lvl2pPr rtl="0">
              <a:spcBef>
                <a:spcPts val="0"/>
              </a:spcBef>
              <a:buNone/>
              <a:defRPr sz="2000">
                <a:solidFill>
                  <a:schemeClr val="lt1"/>
                </a:solidFill>
                <a:latin typeface="Times New Roman"/>
                <a:ea typeface="Times New Roman"/>
                <a:cs typeface="Times New Roman"/>
                <a:sym typeface="Times New Roman"/>
              </a:defRPr>
            </a:lvl2pPr>
            <a:lvl3pPr rtl="0">
              <a:spcBef>
                <a:spcPts val="0"/>
              </a:spcBef>
              <a:buNone/>
              <a:defRPr sz="2000">
                <a:solidFill>
                  <a:schemeClr val="lt1"/>
                </a:solidFill>
                <a:latin typeface="Times New Roman"/>
                <a:ea typeface="Times New Roman"/>
                <a:cs typeface="Times New Roman"/>
                <a:sym typeface="Times New Roman"/>
              </a:defRPr>
            </a:lvl3pPr>
            <a:lvl4pPr rtl="0">
              <a:spcBef>
                <a:spcPts val="0"/>
              </a:spcBef>
              <a:buNone/>
              <a:defRPr sz="2000">
                <a:solidFill>
                  <a:schemeClr val="lt1"/>
                </a:solidFill>
                <a:latin typeface="Times New Roman"/>
                <a:ea typeface="Times New Roman"/>
                <a:cs typeface="Times New Roman"/>
                <a:sym typeface="Times New Roman"/>
              </a:defRPr>
            </a:lvl4pPr>
            <a:lvl5pPr rtl="0">
              <a:spcBef>
                <a:spcPts val="0"/>
              </a:spcBef>
              <a:buNone/>
              <a:defRPr sz="2000">
                <a:solidFill>
                  <a:schemeClr val="lt1"/>
                </a:solidFill>
                <a:latin typeface="Times New Roman"/>
                <a:ea typeface="Times New Roman"/>
                <a:cs typeface="Times New Roman"/>
                <a:sym typeface="Times New Roman"/>
              </a:defRPr>
            </a:lvl5pPr>
            <a:lvl6pPr rtl="0">
              <a:spcBef>
                <a:spcPts val="0"/>
              </a:spcBef>
              <a:buNone/>
              <a:defRPr sz="1800"/>
            </a:lvl6pPr>
            <a:lvl7pPr rtl="0">
              <a:spcBef>
                <a:spcPts val="0"/>
              </a:spcBef>
              <a:buNone/>
              <a:defRPr sz="1800"/>
            </a:lvl7pPr>
            <a:lvl8pPr rtl="0">
              <a:spcBef>
                <a:spcPts val="0"/>
              </a:spcBef>
              <a:buNone/>
              <a:defRPr sz="1800"/>
            </a:lvl8pPr>
            <a:lvl9pPr rtl="0">
              <a:spcBef>
                <a:spcPts val="0"/>
              </a:spcBef>
              <a:buNone/>
              <a:defRPr sz="1800"/>
            </a:lvl9pPr>
          </a:lstStyle>
          <a:p/>
        </p:txBody>
      </p:sp>
      <p:sp>
        <p:nvSpPr>
          <p:cNvPr id="64" name="Shape 64"/>
          <p:cNvSpPr txBox="1"/>
          <p:nvPr>
            <p:ph type="title"/>
          </p:nvPr>
        </p:nvSpPr>
        <p:spPr>
          <a:xfrm>
            <a:off x="457200" y="17761"/>
            <a:ext cx="3550799" cy="1143000"/>
          </a:xfrm>
          <a:prstGeom prst="rect">
            <a:avLst/>
          </a:prstGeom>
          <a:noFill/>
          <a:ln>
            <a:noFill/>
          </a:ln>
        </p:spPr>
        <p:txBody>
          <a:bodyPr anchorCtr="0" anchor="ctr" bIns="91425" lIns="91425" rIns="91425" tIns="91425"/>
          <a:lstStyle>
            <a:lvl1pPr rtl="0">
              <a:spcBef>
                <a:spcPts val="0"/>
              </a:spcBef>
              <a:buNone/>
              <a:defRPr sz="2400"/>
            </a:lvl1pPr>
            <a:lvl2pPr rtl="0">
              <a:spcBef>
                <a:spcPts val="0"/>
              </a:spcBef>
              <a:buNone/>
              <a:defRPr sz="2400"/>
            </a:lvl2pPr>
            <a:lvl3pPr rtl="0">
              <a:spcBef>
                <a:spcPts val="0"/>
              </a:spcBef>
              <a:buNone/>
              <a:defRPr sz="2400"/>
            </a:lvl3pPr>
            <a:lvl4pPr rtl="0">
              <a:spcBef>
                <a:spcPts val="0"/>
              </a:spcBef>
              <a:buNone/>
              <a:defRPr sz="2400"/>
            </a:lvl4pPr>
            <a:lvl5pPr rtl="0">
              <a:spcBef>
                <a:spcPts val="0"/>
              </a:spcBef>
              <a:buNone/>
              <a:defRPr sz="2400"/>
            </a:lvl5pPr>
            <a:lvl6pPr rtl="0">
              <a:spcBef>
                <a:spcPts val="0"/>
              </a:spcBef>
              <a:buNone/>
              <a:defRPr sz="2400"/>
            </a:lvl6pPr>
            <a:lvl7pPr rtl="0">
              <a:spcBef>
                <a:spcPts val="0"/>
              </a:spcBef>
              <a:buNone/>
              <a:defRPr sz="2400"/>
            </a:lvl7pPr>
            <a:lvl8pPr rtl="0">
              <a:spcBef>
                <a:spcPts val="0"/>
              </a:spcBef>
              <a:buNone/>
              <a:defRPr sz="2400"/>
            </a:lvl8pPr>
            <a:lvl9pPr rtl="0">
              <a:spcBef>
                <a:spcPts val="0"/>
              </a:spcBef>
              <a:buNone/>
              <a:defRPr sz="2400"/>
            </a:lvl9pPr>
          </a:lstStyle>
          <a:p/>
        </p:txBody>
      </p:sp>
      <p:sp>
        <p:nvSpPr>
          <p:cNvPr id="65" name="Shape 65"/>
          <p:cNvSpPr txBox="1"/>
          <p:nvPr>
            <p:ph idx="2" type="body"/>
          </p:nvPr>
        </p:nvSpPr>
        <p:spPr>
          <a:xfrm>
            <a:off x="5021123" y="1600200"/>
            <a:ext cx="3550799" cy="4840199"/>
          </a:xfrm>
          <a:prstGeom prst="rect">
            <a:avLst/>
          </a:prstGeom>
          <a:noFill/>
          <a:ln>
            <a:noFill/>
          </a:ln>
        </p:spPr>
        <p:txBody>
          <a:bodyPr anchorCtr="0" anchor="t" bIns="91425" lIns="91425" rIns="91425" tIns="91425"/>
          <a:lstStyle>
            <a:lvl1pPr rtl="0">
              <a:spcBef>
                <a:spcPts val="0"/>
              </a:spcBef>
              <a:buNone/>
              <a:defRPr sz="2000">
                <a:solidFill>
                  <a:schemeClr val="dk1"/>
                </a:solidFill>
                <a:latin typeface="Times New Roman"/>
                <a:ea typeface="Times New Roman"/>
                <a:cs typeface="Times New Roman"/>
                <a:sym typeface="Times New Roman"/>
              </a:defRPr>
            </a:lvl1pPr>
            <a:lvl2pPr rtl="0">
              <a:spcBef>
                <a:spcPts val="0"/>
              </a:spcBef>
              <a:buNone/>
              <a:defRPr sz="2000">
                <a:solidFill>
                  <a:schemeClr val="dk1"/>
                </a:solidFill>
                <a:latin typeface="Times New Roman"/>
                <a:ea typeface="Times New Roman"/>
                <a:cs typeface="Times New Roman"/>
                <a:sym typeface="Times New Roman"/>
              </a:defRPr>
            </a:lvl2pPr>
            <a:lvl3pPr rtl="0">
              <a:spcBef>
                <a:spcPts val="0"/>
              </a:spcBef>
              <a:buNone/>
              <a:defRPr sz="2000">
                <a:solidFill>
                  <a:schemeClr val="dk1"/>
                </a:solidFill>
                <a:latin typeface="Times New Roman"/>
                <a:ea typeface="Times New Roman"/>
                <a:cs typeface="Times New Roman"/>
                <a:sym typeface="Times New Roman"/>
              </a:defRPr>
            </a:lvl3pPr>
            <a:lvl4pPr rtl="0">
              <a:spcBef>
                <a:spcPts val="0"/>
              </a:spcBef>
              <a:buNone/>
              <a:defRPr sz="2000">
                <a:solidFill>
                  <a:schemeClr val="dk1"/>
                </a:solidFill>
                <a:latin typeface="Times New Roman"/>
                <a:ea typeface="Times New Roman"/>
                <a:cs typeface="Times New Roman"/>
                <a:sym typeface="Times New Roman"/>
              </a:defRPr>
            </a:lvl4pPr>
            <a:lvl5pPr rtl="0">
              <a:spcBef>
                <a:spcPts val="0"/>
              </a:spcBef>
              <a:buNone/>
              <a:defRPr sz="2000">
                <a:solidFill>
                  <a:schemeClr val="dk1"/>
                </a:solidFill>
                <a:latin typeface="Times New Roman"/>
                <a:ea typeface="Times New Roman"/>
                <a:cs typeface="Times New Roman"/>
                <a:sym typeface="Times New Roman"/>
              </a:defRPr>
            </a:lvl5pPr>
            <a:lvl6pPr rtl="0">
              <a:spcBef>
                <a:spcPts val="0"/>
              </a:spcBef>
              <a:buNone/>
              <a:defRPr sz="1800"/>
            </a:lvl6pPr>
            <a:lvl7pPr rtl="0">
              <a:spcBef>
                <a:spcPts val="0"/>
              </a:spcBef>
              <a:buNone/>
              <a:defRPr sz="1800"/>
            </a:lvl7pPr>
            <a:lvl8pPr rtl="0">
              <a:spcBef>
                <a:spcPts val="0"/>
              </a:spcBef>
              <a:buNone/>
              <a:defRPr sz="1800"/>
            </a:lvl8pPr>
            <a:lvl9pPr rtl="0">
              <a:spcBef>
                <a:spcPts val="0"/>
              </a:spcBef>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x="0" y="0"/>
          <a:ext cx="0" cy="0"/>
          <a:chOff x="0" y="0"/>
          <a:chExt cx="0" cy="0"/>
        </a:xfrm>
      </p:grpSpPr>
      <p:sp>
        <p:nvSpPr>
          <p:cNvPr id="67" name="Shape 67"/>
          <p:cNvSpPr/>
          <p:nvPr/>
        </p:nvSpPr>
        <p:spPr>
          <a:xfrm>
            <a:off x="0" y="0"/>
            <a:ext cx="9144000" cy="1249799"/>
          </a:xfrm>
          <a:prstGeom prst="rect">
            <a:avLst/>
          </a:prstGeom>
          <a:solidFill>
            <a:srgbClr val="000000"/>
          </a:solidFill>
          <a:ln>
            <a:noFill/>
          </a:ln>
        </p:spPr>
        <p:txBody>
          <a:bodyPr anchorCtr="0" anchor="ctr" bIns="45700" lIns="91425" rIns="91425" tIns="45700">
            <a:noAutofit/>
          </a:bodyPr>
          <a:lstStyle/>
          <a:p>
            <a:pPr>
              <a:spcBef>
                <a:spcPts val="0"/>
              </a:spcBef>
              <a:buNone/>
            </a:pPr>
            <a:r>
              <a:t/>
            </a:r>
            <a:endParaRPr/>
          </a:p>
        </p:txBody>
      </p:sp>
      <p:sp>
        <p:nvSpPr>
          <p:cNvPr id="68" name="Shape 68"/>
          <p:cNvSpPr/>
          <p:nvPr/>
        </p:nvSpPr>
        <p:spPr>
          <a:xfrm>
            <a:off x="0" y="301687"/>
            <a:ext cx="9143999" cy="1058821"/>
          </a:xfrm>
          <a:custGeom>
            <a:pathLst>
              <a:path extrusionOk="0" h="1440573" w="914400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69" name="Shape 69"/>
          <p:cNvCxnSpPr/>
          <p:nvPr/>
        </p:nvCxnSpPr>
        <p:spPr>
          <a:xfrm flipH="1" rot="10800000">
            <a:off x="2258963" y="1045040"/>
            <a:ext cx="4602300" cy="9300"/>
          </a:xfrm>
          <a:prstGeom prst="straightConnector1">
            <a:avLst/>
          </a:prstGeom>
          <a:noFill/>
          <a:ln cap="rnd" cmpd="sng" w="25400">
            <a:solidFill>
              <a:schemeClr val="accent2"/>
            </a:solidFill>
            <a:prstDash val="dot"/>
            <a:round/>
            <a:headEnd len="med" w="med" type="none"/>
            <a:tailEnd len="med" w="med" type="none"/>
          </a:ln>
        </p:spPr>
      </p:cxnSp>
      <p:sp>
        <p:nvSpPr>
          <p:cNvPr id="70" name="Shape 70"/>
          <p:cNvSpPr txBox="1"/>
          <p:nvPr>
            <p:ph type="title"/>
          </p:nvPr>
        </p:nvSpPr>
        <p:spPr>
          <a:xfrm>
            <a:off x="457200" y="17761"/>
            <a:ext cx="8229600" cy="1143000"/>
          </a:xfrm>
          <a:prstGeom prst="rect">
            <a:avLst/>
          </a:prstGeom>
          <a:noFill/>
          <a:ln>
            <a:noFill/>
          </a:ln>
        </p:spPr>
        <p:txBody>
          <a:bodyPr anchorCtr="0" anchor="ctr" bIns="91425" lIns="91425" rIns="91425" tIns="91425"/>
          <a:lstStyle>
            <a:lvl1pPr rtl="0" algn="ctr">
              <a:spcBef>
                <a:spcPts val="0"/>
              </a:spcBef>
              <a:buClr>
                <a:srgbClr val="FFFFFF"/>
              </a:buClr>
              <a:buSzPct val="100000"/>
              <a:buNone/>
              <a:defRPr sz="4400">
                <a:solidFill>
                  <a:srgbClr val="FFFFFF"/>
                </a:solidFill>
              </a:defRPr>
            </a:lvl1pPr>
            <a:lvl2pPr rtl="0" algn="ctr">
              <a:spcBef>
                <a:spcPts val="0"/>
              </a:spcBef>
              <a:buClr>
                <a:srgbClr val="FFFFFF"/>
              </a:buClr>
              <a:buSzPct val="100000"/>
              <a:buNone/>
              <a:defRPr sz="4400">
                <a:solidFill>
                  <a:srgbClr val="FFFFFF"/>
                </a:solidFill>
              </a:defRPr>
            </a:lvl2pPr>
            <a:lvl3pPr rtl="0" algn="ctr">
              <a:spcBef>
                <a:spcPts val="0"/>
              </a:spcBef>
              <a:buClr>
                <a:srgbClr val="FFFFFF"/>
              </a:buClr>
              <a:buSzPct val="100000"/>
              <a:buNone/>
              <a:defRPr sz="4400">
                <a:solidFill>
                  <a:srgbClr val="FFFFFF"/>
                </a:solidFill>
              </a:defRPr>
            </a:lvl3pPr>
            <a:lvl4pPr rtl="0" algn="ctr">
              <a:spcBef>
                <a:spcPts val="0"/>
              </a:spcBef>
              <a:buClr>
                <a:srgbClr val="FFFFFF"/>
              </a:buClr>
              <a:buSzPct val="100000"/>
              <a:buNone/>
              <a:defRPr sz="4400">
                <a:solidFill>
                  <a:srgbClr val="FFFFFF"/>
                </a:solidFill>
              </a:defRPr>
            </a:lvl4pPr>
            <a:lvl5pPr rtl="0" algn="ctr">
              <a:spcBef>
                <a:spcPts val="0"/>
              </a:spcBef>
              <a:buClr>
                <a:srgbClr val="FFFFFF"/>
              </a:buClr>
              <a:buSzPct val="100000"/>
              <a:buNone/>
              <a:defRPr sz="4400">
                <a:solidFill>
                  <a:srgbClr val="FFFFFF"/>
                </a:solidFill>
              </a:defRPr>
            </a:lvl5pPr>
            <a:lvl6pPr rtl="0" algn="ctr">
              <a:spcBef>
                <a:spcPts val="0"/>
              </a:spcBef>
              <a:buClr>
                <a:srgbClr val="FFFFFF"/>
              </a:buClr>
              <a:buSzPct val="100000"/>
              <a:buNone/>
              <a:defRPr sz="4400">
                <a:solidFill>
                  <a:srgbClr val="FFFFFF"/>
                </a:solidFill>
              </a:defRPr>
            </a:lvl6pPr>
            <a:lvl7pPr rtl="0" algn="ctr">
              <a:spcBef>
                <a:spcPts val="0"/>
              </a:spcBef>
              <a:buClr>
                <a:srgbClr val="FFFFFF"/>
              </a:buClr>
              <a:buSzPct val="100000"/>
              <a:buNone/>
              <a:defRPr sz="4400">
                <a:solidFill>
                  <a:srgbClr val="FFFFFF"/>
                </a:solidFill>
              </a:defRPr>
            </a:lvl7pPr>
            <a:lvl8pPr rtl="0" algn="ctr">
              <a:spcBef>
                <a:spcPts val="0"/>
              </a:spcBef>
              <a:buClr>
                <a:srgbClr val="FFFFFF"/>
              </a:buClr>
              <a:buSzPct val="100000"/>
              <a:buNone/>
              <a:defRPr sz="4400">
                <a:solidFill>
                  <a:srgbClr val="FFFFFF"/>
                </a:solidFill>
              </a:defRPr>
            </a:lvl8pPr>
            <a:lvl9pPr rtl="0" algn="ctr">
              <a:spcBef>
                <a:spcPts val="0"/>
              </a:spcBef>
              <a:buClr>
                <a:srgbClr val="FFFFFF"/>
              </a:buClr>
              <a:buSzPct val="100000"/>
              <a:buNone/>
              <a:defRPr sz="4400">
                <a:solidFill>
                  <a:srgbClr val="FFFFFF"/>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1" name="Shape 71"/>
        <p:cNvGrpSpPr/>
        <p:nvPr/>
      </p:nvGrpSpPr>
      <p:grpSpPr>
        <a:xfrm>
          <a:off x="0" y="0"/>
          <a:ext cx="0" cy="0"/>
          <a:chOff x="0" y="0"/>
          <a:chExt cx="0" cy="0"/>
        </a:xfrm>
      </p:grpSpPr>
      <p:sp>
        <p:nvSpPr>
          <p:cNvPr id="72" name="Shape 72"/>
          <p:cNvSpPr/>
          <p:nvPr/>
        </p:nvSpPr>
        <p:spPr>
          <a:xfrm rot="10800000">
            <a:off x="-5937" y="5483652"/>
            <a:ext cx="4453249" cy="1374347"/>
          </a:xfrm>
          <a:custGeom>
            <a:pathLst>
              <a:path extrusionOk="0" h="1869860" w="445325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73" name="Shape 73"/>
          <p:cNvCxnSpPr/>
          <p:nvPr/>
        </p:nvCxnSpPr>
        <p:spPr>
          <a:xfrm>
            <a:off x="388492" y="5879569"/>
            <a:ext cx="3708599" cy="4799"/>
          </a:xfrm>
          <a:prstGeom prst="straightConnector1">
            <a:avLst/>
          </a:prstGeom>
          <a:noFill/>
          <a:ln cap="rnd" cmpd="sng" w="25400">
            <a:solidFill>
              <a:schemeClr val="accent2"/>
            </a:solidFill>
            <a:prstDash val="dot"/>
            <a:round/>
            <a:headEnd len="med" w="med" type="none"/>
            <a:tailEnd len="med" w="med" type="none"/>
          </a:ln>
        </p:spPr>
      </p:cxnSp>
      <p:sp>
        <p:nvSpPr>
          <p:cNvPr id="74" name="Shape 74"/>
          <p:cNvSpPr txBox="1"/>
          <p:nvPr>
            <p:ph idx="1" type="body"/>
          </p:nvPr>
        </p:nvSpPr>
        <p:spPr>
          <a:xfrm>
            <a:off x="388492" y="5991680"/>
            <a:ext cx="3644400" cy="516899"/>
          </a:xfrm>
          <a:prstGeom prst="rect">
            <a:avLst/>
          </a:prstGeom>
          <a:noFill/>
          <a:ln>
            <a:noFill/>
          </a:ln>
        </p:spPr>
        <p:txBody>
          <a:bodyPr anchorCtr="0" anchor="t" bIns="91425" lIns="91425" rIns="91425" tIns="91425"/>
          <a:lstStyle>
            <a:lvl1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1pPr>
            <a:lvl2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2pPr>
            <a:lvl3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3pPr>
            <a:lvl4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4pPr>
            <a:lvl5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5pPr>
            <a:lvl6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6pPr>
            <a:lvl7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7pPr>
            <a:lvl8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8pPr>
            <a:lvl9pPr rtl="0">
              <a:spcBef>
                <a:spcPts val="0"/>
              </a:spcBef>
              <a:buClr>
                <a:srgbClr val="FFFFFF"/>
              </a:buClr>
              <a:buSzPct val="100000"/>
              <a:buFont typeface="Times New Roman"/>
              <a:buNone/>
              <a:defRPr i="1" sz="1400">
                <a:solidFill>
                  <a:srgbClr val="FFFFFF"/>
                </a:solidFill>
                <a:latin typeface="Times New Roman"/>
                <a:ea typeface="Times New Roman"/>
                <a:cs typeface="Times New Roman"/>
                <a:sym typeface="Times New Roman"/>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5" name="Shape 7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grpSp>
        <p:nvGrpSpPr>
          <p:cNvPr id="5" name="Shape 5"/>
          <p:cNvGrpSpPr/>
          <p:nvPr/>
        </p:nvGrpSpPr>
        <p:grpSpPr>
          <a:xfrm>
            <a:off x="0" y="8278"/>
            <a:ext cx="9144067" cy="68496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anchorCtr="0" anchor="ctr" bIns="45700" lIns="91425" rIns="91425" tIns="45700">
              <a:noAutofit/>
            </a:bodyPr>
            <a:lstStyle/>
            <a:p>
              <a:pPr>
                <a:spcBef>
                  <a:spcPts val="0"/>
                </a:spcBef>
                <a:buNone/>
              </a:pPr>
              <a:r>
                <a:t/>
              </a:r>
              <a:endParaRPr/>
            </a:p>
          </p:txBody>
        </p:sp>
      </p:grpSp>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1pPr>
            <a:lvl2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2pPr>
            <a:lvl3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3pPr>
            <a:lvl4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4pPr>
            <a:lvl5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5pPr>
            <a:lvl6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6pPr>
            <a:lvl7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7pPr>
            <a:lvl8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8pPr>
            <a:lvl9pPr rtl="0" algn="ctr">
              <a:spcBef>
                <a:spcPts val="0"/>
              </a:spcBef>
              <a:buClr>
                <a:srgbClr val="FFFFFF"/>
              </a:buClr>
              <a:buSzPct val="100000"/>
              <a:buFont typeface="Arial"/>
              <a:buNone/>
              <a:defRPr b="0" baseline="0" i="0" sz="4400" u="none" cap="none" strike="noStrike">
                <a:solidFill>
                  <a:srgbClr val="FFFFFF"/>
                </a:solidFill>
                <a:latin typeface="Arial"/>
                <a:ea typeface="Arial"/>
                <a:cs typeface="Arial"/>
                <a:sym typeface="Arial"/>
              </a:defRPr>
            </a:lvl9pPr>
          </a:lstStyle>
          <a:p/>
        </p:txBody>
      </p:sp>
      <p:sp>
        <p:nvSpPr>
          <p:cNvPr id="46" name="Shape 46"/>
          <p:cNvSpPr txBox="1"/>
          <p:nvPr>
            <p:ph idx="1" type="body"/>
          </p:nvPr>
        </p:nvSpPr>
        <p:spPr>
          <a:xfrm>
            <a:off x="457200" y="1600200"/>
            <a:ext cx="8229600" cy="4526100"/>
          </a:xfrm>
          <a:prstGeom prst="rect">
            <a:avLst/>
          </a:prstGeom>
          <a:noFill/>
          <a:ln>
            <a:noFill/>
          </a:ln>
        </p:spPr>
        <p:txBody>
          <a:bodyPr anchorCtr="0" anchor="t" bIns="91425" lIns="91425" rIns="91425" tIns="91425"/>
          <a:lstStyle>
            <a:lvl1pPr rtl="0" algn="l">
              <a:spcBef>
                <a:spcPts val="0"/>
              </a:spcBef>
              <a:buClr>
                <a:schemeClr val="dk1"/>
              </a:buClr>
              <a:buSzPct val="100000"/>
              <a:buFont typeface="Arial"/>
              <a:buChar char="●"/>
              <a:defRPr b="0" baseline="0" i="0" sz="2000" u="none" cap="none" strike="noStrike">
                <a:solidFill>
                  <a:schemeClr val="dk1"/>
                </a:solidFill>
                <a:latin typeface="Arial"/>
                <a:ea typeface="Arial"/>
                <a:cs typeface="Arial"/>
                <a:sym typeface="Arial"/>
              </a:defRPr>
            </a:lvl1pPr>
            <a:lvl2pPr rtl="0" algn="l">
              <a:spcBef>
                <a:spcPts val="400"/>
              </a:spcBef>
              <a:buClr>
                <a:schemeClr val="dk1"/>
              </a:buClr>
              <a:buSzPct val="100000"/>
              <a:buFont typeface="Courier New"/>
              <a:buChar char="o"/>
              <a:defRPr b="0" baseline="0" i="0" sz="2000" u="none" cap="none" strike="noStrike">
                <a:solidFill>
                  <a:schemeClr val="dk1"/>
                </a:solidFill>
                <a:latin typeface="Arial"/>
                <a:ea typeface="Arial"/>
                <a:cs typeface="Arial"/>
                <a:sym typeface="Arial"/>
              </a:defRPr>
            </a:lvl2pPr>
            <a:lvl3pPr rtl="0" algn="l">
              <a:spcBef>
                <a:spcPts val="400"/>
              </a:spcBef>
              <a:buClr>
                <a:schemeClr val="dk1"/>
              </a:buClr>
              <a:buSzPct val="100000"/>
              <a:buFont typeface="Wingdings"/>
              <a:buChar char="§"/>
              <a:defRPr b="0" baseline="0" i="0" sz="2000" u="none" cap="none" strike="noStrike">
                <a:solidFill>
                  <a:schemeClr val="dk1"/>
                </a:solidFill>
                <a:latin typeface="Arial"/>
                <a:ea typeface="Arial"/>
                <a:cs typeface="Arial"/>
                <a:sym typeface="Arial"/>
              </a:defRPr>
            </a:lvl3pPr>
            <a:lvl4pPr rtl="0" algn="l">
              <a:spcBef>
                <a:spcPts val="400"/>
              </a:spcBef>
              <a:buClr>
                <a:schemeClr val="dk1"/>
              </a:buClr>
              <a:buSzPct val="100000"/>
              <a:buFont typeface="Arial"/>
              <a:buChar char="●"/>
              <a:defRPr b="0" baseline="0" i="0" sz="2000" u="none" cap="none" strike="noStrike">
                <a:solidFill>
                  <a:schemeClr val="dk1"/>
                </a:solidFill>
                <a:latin typeface="Arial"/>
                <a:ea typeface="Arial"/>
                <a:cs typeface="Arial"/>
                <a:sym typeface="Arial"/>
              </a:defRPr>
            </a:lvl4pPr>
            <a:lvl5pPr rtl="0" algn="l">
              <a:spcBef>
                <a:spcPts val="400"/>
              </a:spcBef>
              <a:buClr>
                <a:schemeClr val="dk1"/>
              </a:buClr>
              <a:buSzPct val="100000"/>
              <a:buFont typeface="Courier New"/>
              <a:buChar char="o"/>
              <a:defRPr b="0" baseline="0" i="0" sz="2000" u="none" cap="none" strike="noStrike">
                <a:solidFill>
                  <a:schemeClr val="dk1"/>
                </a:solidFill>
                <a:latin typeface="Arial"/>
                <a:ea typeface="Arial"/>
                <a:cs typeface="Arial"/>
                <a:sym typeface="Arial"/>
              </a:defRPr>
            </a:lvl5pPr>
            <a:lvl6pPr rtl="0" algn="l">
              <a:spcBef>
                <a:spcPts val="400"/>
              </a:spcBef>
              <a:buClr>
                <a:schemeClr val="dk1"/>
              </a:buClr>
              <a:buSzPct val="100000"/>
              <a:buFont typeface="Wingdings"/>
              <a:buChar char="§"/>
              <a:defRPr b="0" baseline="0" i="0" sz="2000" u="none" cap="none" strike="noStrike">
                <a:solidFill>
                  <a:schemeClr val="dk1"/>
                </a:solidFill>
                <a:latin typeface="Arial"/>
                <a:ea typeface="Arial"/>
                <a:cs typeface="Arial"/>
                <a:sym typeface="Arial"/>
              </a:defRPr>
            </a:lvl6pPr>
            <a:lvl7pPr rtl="0" algn="l">
              <a:spcBef>
                <a:spcPts val="400"/>
              </a:spcBef>
              <a:buClr>
                <a:schemeClr val="dk1"/>
              </a:buClr>
              <a:buSzPct val="100000"/>
              <a:buFont typeface="Arial"/>
              <a:buChar char="●"/>
              <a:defRPr b="0" baseline="0" i="0" sz="2000" u="none" cap="none" strike="noStrike">
                <a:solidFill>
                  <a:schemeClr val="dk1"/>
                </a:solidFill>
                <a:latin typeface="Arial"/>
                <a:ea typeface="Arial"/>
                <a:cs typeface="Arial"/>
                <a:sym typeface="Arial"/>
              </a:defRPr>
            </a:lvl7pPr>
            <a:lvl8pPr rtl="0" algn="l">
              <a:spcBef>
                <a:spcPts val="400"/>
              </a:spcBef>
              <a:buClr>
                <a:schemeClr val="dk1"/>
              </a:buClr>
              <a:buSzPct val="100000"/>
              <a:buFont typeface="Courier New"/>
              <a:buChar char="o"/>
              <a:defRPr b="0" baseline="0" i="0" sz="2000" u="none" cap="none" strike="noStrike">
                <a:solidFill>
                  <a:schemeClr val="dk1"/>
                </a:solidFill>
                <a:latin typeface="Arial"/>
                <a:ea typeface="Arial"/>
                <a:cs typeface="Arial"/>
                <a:sym typeface="Arial"/>
              </a:defRPr>
            </a:lvl8pPr>
            <a:lvl9pPr rtl="0" algn="l">
              <a:spcBef>
                <a:spcPts val="400"/>
              </a:spcBef>
              <a:buClr>
                <a:schemeClr val="dk1"/>
              </a:buClr>
              <a:buSzPct val="100000"/>
              <a:buFont typeface="Wingdings"/>
              <a:buChar char="§"/>
              <a:defRPr b="0" baseline="0" i="0" sz="20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blogs.edweek.org/teachers/coach_gs_teaching_tips/First-Year%20Teaching.gif" TargetMode="External"/><Relationship Id="rId4" Type="http://schemas.openxmlformats.org/officeDocument/2006/relationships/image" Target="../media/image00.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ctrTitle"/>
          </p:nvPr>
        </p:nvSpPr>
        <p:spPr>
          <a:xfrm>
            <a:off x="391160" y="978787"/>
            <a:ext cx="8351399" cy="1495200"/>
          </a:xfrm>
          <a:prstGeom prst="rect">
            <a:avLst/>
          </a:prstGeom>
        </p:spPr>
        <p:txBody>
          <a:bodyPr anchorCtr="0" anchor="ctr" bIns="91425" lIns="91425" rIns="91425" tIns="91425">
            <a:noAutofit/>
          </a:bodyPr>
          <a:lstStyle/>
          <a:p>
            <a:pPr lvl="0" rtl="0">
              <a:spcBef>
                <a:spcPts val="0"/>
              </a:spcBef>
              <a:buNone/>
            </a:pPr>
            <a:r>
              <a:rPr lang="en" sz="4800"/>
              <a:t>Mentoring</a:t>
            </a:r>
          </a:p>
          <a:p>
            <a:pPr lvl="0" rtl="0">
              <a:spcBef>
                <a:spcPts val="0"/>
              </a:spcBef>
              <a:buNone/>
            </a:pPr>
            <a:r>
              <a:rPr lang="en" sz="3000"/>
              <a:t>Instructional Coaching</a:t>
            </a:r>
          </a:p>
        </p:txBody>
      </p:sp>
      <p:sp>
        <p:nvSpPr>
          <p:cNvPr id="78" name="Shape 78"/>
          <p:cNvSpPr txBox="1"/>
          <p:nvPr>
            <p:ph idx="1" type="subTitle"/>
          </p:nvPr>
        </p:nvSpPr>
        <p:spPr>
          <a:xfrm>
            <a:off x="403761" y="2643248"/>
            <a:ext cx="8342400" cy="456299"/>
          </a:xfrm>
          <a:prstGeom prst="rect">
            <a:avLst/>
          </a:prstGeom>
        </p:spPr>
        <p:txBody>
          <a:bodyPr anchorCtr="0" anchor="ctr" bIns="91425" lIns="91425" rIns="91425" tIns="91425">
            <a:noAutofit/>
          </a:bodyPr>
          <a:lstStyle/>
          <a:p>
            <a:pPr>
              <a:spcBef>
                <a:spcPts val="0"/>
              </a:spcBef>
              <a:buNone/>
            </a:pPr>
            <a:r>
              <a:rPr lang="en"/>
              <a:t>September 22, 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idx="1" type="body"/>
          </p:nvPr>
        </p:nvSpPr>
        <p:spPr>
          <a:xfrm>
            <a:off x="457200" y="1600200"/>
            <a:ext cx="8229600" cy="4556400"/>
          </a:xfrm>
          <a:prstGeom prst="rect">
            <a:avLst/>
          </a:prstGeom>
        </p:spPr>
        <p:txBody>
          <a:bodyPr anchorCtr="0" anchor="t" bIns="91425" lIns="91425" rIns="91425" tIns="91425">
            <a:noAutofit/>
          </a:bodyPr>
          <a:lstStyle/>
          <a:p>
            <a:pPr lvl="0" rtl="0">
              <a:spcBef>
                <a:spcPts val="0"/>
              </a:spcBef>
              <a:buNone/>
            </a:pPr>
            <a:r>
              <a:rPr lang="en" sz="3600"/>
              <a:t>Using the "The New Teacher Says..." page in your packet:</a:t>
            </a:r>
          </a:p>
          <a:p>
            <a:pPr lvl="0" rtl="0">
              <a:spcBef>
                <a:spcPts val="0"/>
              </a:spcBef>
              <a:buNone/>
            </a:pPr>
            <a:r>
              <a:t/>
            </a:r>
            <a:endParaRPr sz="3600"/>
          </a:p>
          <a:p>
            <a:pPr indent="-228600" lvl="0" marL="457200" rtl="0">
              <a:spcBef>
                <a:spcPts val="0"/>
              </a:spcBef>
              <a:buFont typeface="Arial"/>
              <a:buChar char="●"/>
            </a:pPr>
            <a:r>
              <a:rPr lang="en" sz="3600"/>
              <a:t>Use active listening stems to respond to your partner </a:t>
            </a:r>
          </a:p>
          <a:p>
            <a:pPr indent="-228600" lvl="1" marL="914400" rtl="0">
              <a:spcBef>
                <a:spcPts val="0"/>
              </a:spcBef>
              <a:buFont typeface="Courier New"/>
              <a:buChar char="o"/>
            </a:pPr>
            <a:r>
              <a:rPr lang="en" sz="3600"/>
              <a:t>using at least one stem from each group</a:t>
            </a:r>
          </a:p>
        </p:txBody>
      </p:sp>
      <p:sp>
        <p:nvSpPr>
          <p:cNvPr id="133" name="Shape 133"/>
          <p:cNvSpPr txBox="1"/>
          <p:nvPr>
            <p:ph type="title"/>
          </p:nvPr>
        </p:nvSpPr>
        <p:spPr>
          <a:xfrm>
            <a:off x="457200" y="17761"/>
            <a:ext cx="8229600" cy="1143000"/>
          </a:xfrm>
          <a:prstGeom prst="rect">
            <a:avLst/>
          </a:prstGeom>
        </p:spPr>
        <p:txBody>
          <a:bodyPr anchorCtr="0" anchor="ctr" bIns="91425" lIns="91425" rIns="91425" tIns="91425">
            <a:noAutofit/>
          </a:bodyPr>
          <a:lstStyle/>
          <a:p>
            <a:pPr lvl="0" rtl="0">
              <a:spcBef>
                <a:spcPts val="0"/>
              </a:spcBef>
              <a:buNone/>
            </a:pPr>
            <a:r>
              <a:rPr lang="en"/>
              <a:t>Elbow Partner Activity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spcBef>
                <a:spcPts val="0"/>
              </a:spcBef>
              <a:buNone/>
            </a:pPr>
            <a:r>
              <a:rPr lang="en" sz="3000"/>
              <a:t>What is a C.A.L.?</a:t>
            </a:r>
          </a:p>
          <a:p>
            <a:pPr indent="-419100" lvl="0" marL="457200" rtl="0">
              <a:spcBef>
                <a:spcPts val="0"/>
              </a:spcBef>
              <a:buSzPct val="100000"/>
              <a:buFont typeface="Arial"/>
              <a:buChar char="●"/>
            </a:pPr>
            <a:r>
              <a:rPr lang="en" sz="3000"/>
              <a:t>A tool to guide conversations and tasks</a:t>
            </a:r>
          </a:p>
          <a:p>
            <a:pPr indent="-419100" lvl="0" marL="457200" rtl="0">
              <a:spcBef>
                <a:spcPts val="0"/>
              </a:spcBef>
              <a:buSzPct val="100000"/>
              <a:buFont typeface="Arial"/>
              <a:buChar char="●"/>
            </a:pPr>
            <a:r>
              <a:rPr lang="en" sz="3000"/>
              <a:t>Guidance for mentor's support</a:t>
            </a:r>
          </a:p>
          <a:p>
            <a:pPr indent="-419100" lvl="0" marL="457200" rtl="0">
              <a:spcBef>
                <a:spcPts val="0"/>
              </a:spcBef>
              <a:buSzPct val="100000"/>
              <a:buFont typeface="Arial"/>
              <a:buChar char="●"/>
            </a:pPr>
            <a:r>
              <a:rPr lang="en" sz="3000"/>
              <a:t>A record of the mentor/mentee meeting</a:t>
            </a:r>
          </a:p>
          <a:p>
            <a:pPr indent="-419100" lvl="0" marL="457200" rtl="0">
              <a:spcBef>
                <a:spcPts val="0"/>
              </a:spcBef>
              <a:buSzPct val="100000"/>
              <a:buFont typeface="Arial"/>
              <a:buChar char="●"/>
            </a:pPr>
            <a:r>
              <a:rPr lang="en" sz="3000"/>
              <a:t>Accountability piece for mentee</a:t>
            </a:r>
          </a:p>
        </p:txBody>
      </p:sp>
      <p:sp>
        <p:nvSpPr>
          <p:cNvPr id="139" name="Shape 139"/>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Collaborative Assessment Log</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anim calcmode="lin" valueType="num">
                                      <p:cBhvr additive="base">
                                        <p:cTn dur="1000"/>
                                        <p:tgtEl>
                                          <p:spTgt spid="138">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8">
                                            <p:txEl>
                                              <p:pRg end="1" st="1"/>
                                            </p:txEl>
                                          </p:spTgt>
                                        </p:tgtEl>
                                        <p:attrNameLst>
                                          <p:attrName>style.visibility</p:attrName>
                                        </p:attrNameLst>
                                      </p:cBhvr>
                                      <p:to>
                                        <p:strVal val="visible"/>
                                      </p:to>
                                    </p:set>
                                    <p:anim calcmode="lin" valueType="num">
                                      <p:cBhvr additive="base">
                                        <p:cTn dur="1000"/>
                                        <p:tgtEl>
                                          <p:spTgt spid="138">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8">
                                            <p:txEl>
                                              <p:pRg end="2" st="2"/>
                                            </p:txEl>
                                          </p:spTgt>
                                        </p:tgtEl>
                                        <p:attrNameLst>
                                          <p:attrName>style.visibility</p:attrName>
                                        </p:attrNameLst>
                                      </p:cBhvr>
                                      <p:to>
                                        <p:strVal val="visible"/>
                                      </p:to>
                                    </p:set>
                                    <p:anim calcmode="lin" valueType="num">
                                      <p:cBhvr additive="base">
                                        <p:cTn dur="1000"/>
                                        <p:tgtEl>
                                          <p:spTgt spid="138">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8">
                                            <p:txEl>
                                              <p:pRg end="3" st="3"/>
                                            </p:txEl>
                                          </p:spTgt>
                                        </p:tgtEl>
                                        <p:attrNameLst>
                                          <p:attrName>style.visibility</p:attrName>
                                        </p:attrNameLst>
                                      </p:cBhvr>
                                      <p:to>
                                        <p:strVal val="visible"/>
                                      </p:to>
                                    </p:set>
                                    <p:anim calcmode="lin" valueType="num">
                                      <p:cBhvr additive="base">
                                        <p:cTn dur="1000"/>
                                        <p:tgtEl>
                                          <p:spTgt spid="138">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8">
                                            <p:txEl>
                                              <p:pRg end="4" st="4"/>
                                            </p:txEl>
                                          </p:spTgt>
                                        </p:tgtEl>
                                        <p:attrNameLst>
                                          <p:attrName>style.visibility</p:attrName>
                                        </p:attrNameLst>
                                      </p:cBhvr>
                                      <p:to>
                                        <p:strVal val="visible"/>
                                      </p:to>
                                    </p:set>
                                    <p:anim calcmode="lin" valueType="num">
                                      <p:cBhvr additive="base">
                                        <p:cTn dur="1000"/>
                                        <p:tgtEl>
                                          <p:spTgt spid="138">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spcBef>
                <a:spcPts val="0"/>
              </a:spcBef>
              <a:buNone/>
            </a:pPr>
            <a:r>
              <a:t/>
            </a:r>
            <a:endParaRPr sz="3600"/>
          </a:p>
          <a:p>
            <a:pPr indent="-228600" lvl="0" marL="457200" rtl="0">
              <a:spcBef>
                <a:spcPts val="0"/>
              </a:spcBef>
              <a:buFont typeface="Arial"/>
              <a:buChar char="●"/>
            </a:pPr>
            <a:r>
              <a:rPr lang="en" sz="3600"/>
              <a:t>Use a C.A.L. to guide your reflection on the following prompt:</a:t>
            </a:r>
          </a:p>
          <a:p>
            <a:pPr indent="-228600" lvl="1" marL="914400" rtl="0">
              <a:spcBef>
                <a:spcPts val="0"/>
              </a:spcBef>
              <a:buFont typeface="Courier New"/>
              <a:buChar char="o"/>
            </a:pPr>
            <a:r>
              <a:rPr lang="en" sz="3600"/>
              <a:t>“Classroom Management"</a:t>
            </a:r>
          </a:p>
          <a:p>
            <a:pPr indent="-228600" lvl="2" marL="1371600" rtl="0">
              <a:spcBef>
                <a:spcPts val="0"/>
              </a:spcBef>
              <a:buFont typeface="Wingdings"/>
              <a:buChar char="§"/>
            </a:pPr>
            <a:r>
              <a:rPr lang="en" sz="3600"/>
              <a:t>What is working</a:t>
            </a:r>
          </a:p>
          <a:p>
            <a:pPr indent="-228600" lvl="2" marL="1371600" rtl="0">
              <a:spcBef>
                <a:spcPts val="0"/>
              </a:spcBef>
              <a:buFont typeface="Wingdings"/>
              <a:buChar char="§"/>
            </a:pPr>
            <a:r>
              <a:rPr lang="en" sz="3600"/>
              <a:t>Goals, Challenges, Concerns</a:t>
            </a:r>
          </a:p>
          <a:p>
            <a:pPr indent="-228600" lvl="2" marL="1371600" rtl="0">
              <a:spcBef>
                <a:spcPts val="0"/>
              </a:spcBef>
              <a:buFont typeface="Wingdings"/>
              <a:buChar char="§"/>
            </a:pPr>
            <a:r>
              <a:rPr lang="en" sz="3600"/>
              <a:t>Teacher's Next Step</a:t>
            </a:r>
          </a:p>
          <a:p>
            <a:pPr indent="-228600" lvl="2" marL="1371600" rtl="0">
              <a:spcBef>
                <a:spcPts val="0"/>
              </a:spcBef>
              <a:buFont typeface="Wingdings"/>
              <a:buChar char="§"/>
            </a:pPr>
            <a:r>
              <a:rPr lang="en" sz="3600"/>
              <a:t>District's Next Step</a:t>
            </a:r>
          </a:p>
        </p:txBody>
      </p:sp>
      <p:sp>
        <p:nvSpPr>
          <p:cNvPr id="145" name="Shape 145"/>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Practice Using C.A.L.</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idx="1" type="body"/>
          </p:nvPr>
        </p:nvSpPr>
        <p:spPr>
          <a:xfrm>
            <a:off x="457200" y="1600200"/>
            <a:ext cx="8229600" cy="4840199"/>
          </a:xfrm>
          <a:prstGeom prst="rect">
            <a:avLst/>
          </a:prstGeom>
        </p:spPr>
        <p:txBody>
          <a:bodyPr anchorCtr="0" anchor="t" bIns="91425" lIns="91425" rIns="91425" tIns="91425">
            <a:noAutofit/>
          </a:bodyPr>
          <a:lstStyle/>
          <a:p>
            <a:pPr>
              <a:spcBef>
                <a:spcPts val="0"/>
              </a:spcBef>
              <a:buNone/>
            </a:pPr>
            <a:r>
              <a:rPr lang="en" sz="4800"/>
              <a:t>Using the CAL you just completed, have a conversation with a partner using the active listening stems.</a:t>
            </a:r>
          </a:p>
        </p:txBody>
      </p:sp>
      <p:sp>
        <p:nvSpPr>
          <p:cNvPr id="151" name="Shape 151"/>
          <p:cNvSpPr txBox="1"/>
          <p:nvPr>
            <p:ph type="title"/>
          </p:nvPr>
        </p:nvSpPr>
        <p:spPr>
          <a:xfrm>
            <a:off x="457200" y="17761"/>
            <a:ext cx="8229600" cy="1143000"/>
          </a:xfrm>
          <a:prstGeom prst="rect">
            <a:avLst/>
          </a:prstGeom>
        </p:spPr>
        <p:txBody>
          <a:bodyPr anchorCtr="0" anchor="ctr" bIns="91425" lIns="91425" rIns="91425" tIns="91425">
            <a:noAutofit/>
          </a:bodyPr>
          <a:lstStyle/>
          <a:p>
            <a:pPr lvl="0" rtl="0">
              <a:spcBef>
                <a:spcPts val="0"/>
              </a:spcBef>
              <a:buClr>
                <a:srgbClr val="000000"/>
              </a:buClr>
              <a:buFont typeface="Arial"/>
              <a:buNone/>
            </a:pPr>
            <a:r>
              <a:t/>
            </a:r>
            <a:endParaRPr/>
          </a:p>
          <a:p>
            <a:pPr>
              <a:spcBef>
                <a:spcPts val="0"/>
              </a:spcBef>
              <a:buNone/>
            </a:pPr>
            <a:r>
              <a:rPr lang="en"/>
              <a:t>Activity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spcBef>
                <a:spcPts val="0"/>
              </a:spcBef>
              <a:buClr>
                <a:schemeClr val="dk1"/>
              </a:buClr>
              <a:buSzPct val="36666"/>
              <a:buFont typeface="Arial"/>
              <a:buNone/>
            </a:pPr>
            <a:r>
              <a:rPr lang="en" sz="3000"/>
              <a:t>Three-Way Conversation:</a:t>
            </a:r>
          </a:p>
          <a:p>
            <a:pPr lvl="0">
              <a:spcBef>
                <a:spcPts val="0"/>
              </a:spcBef>
              <a:buClr>
                <a:schemeClr val="dk1"/>
              </a:buClr>
              <a:buSzPct val="45833"/>
              <a:buFont typeface="Arial"/>
              <a:buNone/>
            </a:pPr>
            <a:r>
              <a:rPr lang="en" sz="2400"/>
              <a:t>This will take place after one of the principal observations. The role of the mentor is as a silent observer. A conversation will take place between the mentor and mentee after this meeting to discuss the post-observation meeting.</a:t>
            </a:r>
          </a:p>
        </p:txBody>
      </p:sp>
      <p:sp>
        <p:nvSpPr>
          <p:cNvPr id="157" name="Shape 157"/>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Triad Conversations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idx="1" type="body"/>
          </p:nvPr>
        </p:nvSpPr>
        <p:spPr>
          <a:xfrm>
            <a:off x="457200" y="1600200"/>
            <a:ext cx="8229600" cy="4840199"/>
          </a:xfrm>
          <a:prstGeom prst="rect">
            <a:avLst/>
          </a:prstGeom>
        </p:spPr>
        <p:txBody>
          <a:bodyPr anchorCtr="0" anchor="t" bIns="91425" lIns="91425" rIns="91425" tIns="91425">
            <a:noAutofit/>
          </a:bodyPr>
          <a:lstStyle/>
          <a:p>
            <a:pPr indent="-228600" lvl="0" marL="457200" rtl="0">
              <a:spcBef>
                <a:spcPts val="0"/>
              </a:spcBef>
              <a:buFont typeface="Arial"/>
              <a:buChar char="●"/>
            </a:pPr>
            <a:r>
              <a:rPr lang="en" sz="3600"/>
              <a:t>Lead Mentors &gt; &lt;Mentor&gt; &lt;Mentee</a:t>
            </a:r>
          </a:p>
          <a:p>
            <a:pPr lvl="0" rtl="0">
              <a:spcBef>
                <a:spcPts val="0"/>
              </a:spcBef>
              <a:buNone/>
            </a:pPr>
            <a:r>
              <a:t/>
            </a:r>
            <a:endParaRPr sz="3600"/>
          </a:p>
          <a:p>
            <a:pPr indent="-228600" lvl="0" marL="457200" rtl="0">
              <a:spcBef>
                <a:spcPts val="0"/>
              </a:spcBef>
              <a:buFont typeface="Arial"/>
              <a:buChar char="●"/>
            </a:pPr>
            <a:r>
              <a:rPr lang="en" sz="3600"/>
              <a:t>Building a Mentor Coach</a:t>
            </a:r>
          </a:p>
          <a:p>
            <a:pPr indent="-228600" lvl="1" marL="914400" rtl="0">
              <a:spcBef>
                <a:spcPts val="0"/>
              </a:spcBef>
              <a:buFont typeface="Courier New"/>
              <a:buChar char="o"/>
            </a:pPr>
            <a:r>
              <a:rPr lang="en" sz="3600"/>
              <a:t>Mentor Certification</a:t>
            </a:r>
          </a:p>
          <a:p>
            <a:pPr lvl="0" rtl="0">
              <a:spcBef>
                <a:spcPts val="0"/>
              </a:spcBef>
              <a:buNone/>
            </a:pPr>
            <a:r>
              <a:t/>
            </a:r>
            <a:endParaRPr sz="3600"/>
          </a:p>
          <a:p>
            <a:pPr indent="-228600" lvl="0" marL="457200" rtl="0">
              <a:spcBef>
                <a:spcPts val="0"/>
              </a:spcBef>
              <a:buFont typeface="Arial"/>
              <a:buChar char="●"/>
            </a:pPr>
            <a:r>
              <a:rPr lang="en" sz="3600"/>
              <a:t>Two Year Timeline</a:t>
            </a:r>
          </a:p>
          <a:p>
            <a:pPr indent="-228600" lvl="1" marL="914400" rtl="0">
              <a:spcBef>
                <a:spcPts val="0"/>
              </a:spcBef>
              <a:buFont typeface="Courier New"/>
              <a:buChar char="o"/>
            </a:pPr>
            <a:r>
              <a:rPr lang="en" sz="3600"/>
              <a:t>Ongoing support and training</a:t>
            </a:r>
          </a:p>
        </p:txBody>
      </p:sp>
      <p:sp>
        <p:nvSpPr>
          <p:cNvPr id="163" name="Shape 163"/>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The Future!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idx="1" type="body"/>
          </p:nvPr>
        </p:nvSpPr>
        <p:spPr>
          <a:xfrm>
            <a:off x="394400" y="1537400"/>
            <a:ext cx="8229600" cy="5195099"/>
          </a:xfrm>
          <a:prstGeom prst="rect">
            <a:avLst/>
          </a:prstGeom>
        </p:spPr>
        <p:txBody>
          <a:bodyPr anchorCtr="0" anchor="t" bIns="91425" lIns="91425" rIns="91425" tIns="91425">
            <a:noAutofit/>
          </a:bodyPr>
          <a:lstStyle/>
          <a:p>
            <a:pPr rtl="0">
              <a:spcBef>
                <a:spcPts val="0"/>
              </a:spcBef>
              <a:buNone/>
            </a:pPr>
            <a:r>
              <a:rPr b="1" lang="en"/>
              <a:t>Instructional Mentoring ( Prerequisite for most other classes)</a:t>
            </a:r>
          </a:p>
          <a:p>
            <a:pPr lvl="0" rtl="0">
              <a:spcBef>
                <a:spcPts val="0"/>
              </a:spcBef>
              <a:buClr>
                <a:schemeClr val="dk1"/>
              </a:buClr>
              <a:buSzPct val="55000"/>
              <a:buFont typeface="Arial"/>
              <a:buNone/>
            </a:pPr>
            <a:r>
              <a:rPr lang="en"/>
              <a:t>	October 22 &amp; 23, 2014</a:t>
            </a:r>
          </a:p>
          <a:p>
            <a:pPr lvl="0" rtl="0">
              <a:spcBef>
                <a:spcPts val="0"/>
              </a:spcBef>
              <a:buClr>
                <a:schemeClr val="dk1"/>
              </a:buClr>
              <a:buSzPct val="55000"/>
              <a:buFont typeface="Arial"/>
              <a:buNone/>
            </a:pPr>
            <a:r>
              <a:rPr b="1" lang="en"/>
              <a:t>Observing &amp; Conferencing</a:t>
            </a:r>
          </a:p>
          <a:p>
            <a:pPr indent="457200" lvl="0" rtl="0">
              <a:spcBef>
                <a:spcPts val="0"/>
              </a:spcBef>
              <a:buClr>
                <a:schemeClr val="dk1"/>
              </a:buClr>
              <a:buSzPct val="55000"/>
              <a:buFont typeface="Arial"/>
              <a:buNone/>
            </a:pPr>
            <a:r>
              <a:rPr lang="en"/>
              <a:t>November 11 &amp; 12, 2014</a:t>
            </a:r>
          </a:p>
          <a:p>
            <a:pPr indent="457200" lvl="0" rtl="0">
              <a:spcBef>
                <a:spcPts val="0"/>
              </a:spcBef>
              <a:buNone/>
            </a:pPr>
            <a:r>
              <a:rPr lang="en"/>
              <a:t>January 14 &amp; 15, 2015</a:t>
            </a:r>
          </a:p>
          <a:p>
            <a:pPr indent="0" lvl="0" marL="0" rtl="0">
              <a:spcBef>
                <a:spcPts val="0"/>
              </a:spcBef>
              <a:buNone/>
            </a:pPr>
            <a:r>
              <a:rPr b="1" lang="en"/>
              <a:t>Using Data to Inform Instruction </a:t>
            </a:r>
          </a:p>
          <a:p>
            <a:pPr indent="457200" lvl="0" rtl="0">
              <a:spcBef>
                <a:spcPts val="0"/>
              </a:spcBef>
              <a:buNone/>
            </a:pPr>
            <a:r>
              <a:rPr lang="en"/>
              <a:t>December 9 &amp; 10, 2014</a:t>
            </a:r>
          </a:p>
          <a:p>
            <a:pPr indent="457200" lvl="0" rtl="0">
              <a:spcBef>
                <a:spcPts val="0"/>
              </a:spcBef>
              <a:buNone/>
            </a:pPr>
            <a:r>
              <a:rPr lang="en"/>
              <a:t>February 3 &amp; 4, 2015</a:t>
            </a:r>
          </a:p>
          <a:p>
            <a:pPr indent="0" lvl="0" marL="0" rtl="0">
              <a:spcBef>
                <a:spcPts val="0"/>
              </a:spcBef>
              <a:buNone/>
            </a:pPr>
            <a:r>
              <a:rPr b="1" lang="en"/>
              <a:t>Designing Effective Instruction </a:t>
            </a:r>
          </a:p>
          <a:p>
            <a:pPr indent="457200" lvl="0" rtl="0">
              <a:spcBef>
                <a:spcPts val="0"/>
              </a:spcBef>
              <a:buNone/>
            </a:pPr>
            <a:r>
              <a:rPr lang="en"/>
              <a:t>March 3 &amp; 4, 2015</a:t>
            </a:r>
          </a:p>
          <a:p>
            <a:pPr indent="0" lvl="0" marL="0" rtl="0">
              <a:spcBef>
                <a:spcPts val="0"/>
              </a:spcBef>
              <a:buNone/>
            </a:pPr>
            <a:r>
              <a:rPr b="1" lang="en"/>
              <a:t>Coaching in Complex Situations</a:t>
            </a:r>
          </a:p>
          <a:p>
            <a:pPr indent="457200" lvl="0" rtl="0">
              <a:spcBef>
                <a:spcPts val="0"/>
              </a:spcBef>
              <a:buNone/>
            </a:pPr>
            <a:r>
              <a:rPr lang="en"/>
              <a:t>February 19, 2015</a:t>
            </a:r>
          </a:p>
          <a:p>
            <a:pPr indent="0" lvl="0" marL="0" rtl="0">
              <a:spcBef>
                <a:spcPts val="0"/>
              </a:spcBef>
              <a:buNone/>
            </a:pPr>
            <a:r>
              <a:rPr b="1" lang="en"/>
              <a:t>Mentoring for Equity </a:t>
            </a:r>
          </a:p>
          <a:p>
            <a:pPr indent="457200" lvl="0" rtl="0">
              <a:spcBef>
                <a:spcPts val="0"/>
              </a:spcBef>
              <a:buNone/>
            </a:pPr>
            <a:r>
              <a:rPr lang="en"/>
              <a:t>April 22 &amp; 23, 2015</a:t>
            </a:r>
          </a:p>
          <a:p>
            <a:pPr indent="0" lvl="0" marL="0" rtl="0">
              <a:spcBef>
                <a:spcPts val="0"/>
              </a:spcBef>
              <a:buNone/>
            </a:pPr>
            <a:r>
              <a:rPr b="1" lang="en"/>
              <a:t>Designing &amp; Presenting Professional Development</a:t>
            </a:r>
          </a:p>
          <a:p>
            <a:pPr indent="457200" lvl="0" rtl="0">
              <a:spcBef>
                <a:spcPts val="0"/>
              </a:spcBef>
              <a:buNone/>
            </a:pPr>
            <a:r>
              <a:rPr lang="en"/>
              <a:t>May 19 &amp; 20, 2015</a:t>
            </a:r>
          </a:p>
          <a:p>
            <a:pPr indent="457200" lvl="0" rtl="0">
              <a:spcBef>
                <a:spcPts val="0"/>
              </a:spcBef>
              <a:buNone/>
            </a:pPr>
            <a:r>
              <a:t/>
            </a:r>
            <a:endParaRPr/>
          </a:p>
          <a:p>
            <a:pPr indent="457200" lvl="0" rtl="0">
              <a:spcBef>
                <a:spcPts val="0"/>
              </a:spcBef>
              <a:buNone/>
            </a:pPr>
            <a:r>
              <a:t/>
            </a:r>
            <a:endParaRPr/>
          </a:p>
          <a:p>
            <a:pPr indent="457200" lvl="0" rtl="0">
              <a:spcBef>
                <a:spcPts val="0"/>
              </a:spcBef>
              <a:buNone/>
            </a:pPr>
            <a:r>
              <a:t/>
            </a:r>
            <a:endParaRPr/>
          </a:p>
          <a:p>
            <a:pPr indent="457200" lvl="0" rtl="0">
              <a:spcBef>
                <a:spcPts val="0"/>
              </a:spcBef>
              <a:buNone/>
            </a:pPr>
            <a:r>
              <a:t/>
            </a:r>
            <a:endParaRPr/>
          </a:p>
          <a:p>
            <a:pPr indent="457200" lvl="0" rtl="0">
              <a:spcBef>
                <a:spcPts val="0"/>
              </a:spcBef>
              <a:buNone/>
            </a:pPr>
            <a:r>
              <a:t/>
            </a:r>
            <a:endParaRPr/>
          </a:p>
          <a:p>
            <a:pPr indent="457200" lvl="0" rtl="0">
              <a:spcBef>
                <a:spcPts val="0"/>
              </a:spcBef>
              <a:buNone/>
            </a:pPr>
            <a:r>
              <a:t/>
            </a:r>
            <a:endParaRPr/>
          </a:p>
          <a:p>
            <a:pPr indent="457200" lvl="0" rtl="0">
              <a:spcBef>
                <a:spcPts val="0"/>
              </a:spcBef>
              <a:buNone/>
            </a:pPr>
            <a:r>
              <a:t/>
            </a:r>
            <a:endParaRPr/>
          </a:p>
          <a:p>
            <a:pPr indent="457200" lvl="0" rtl="0">
              <a:spcBef>
                <a:spcPts val="0"/>
              </a:spcBef>
              <a:buClr>
                <a:schemeClr val="dk1"/>
              </a:buClr>
              <a:buFont typeface="Arial"/>
              <a:buNone/>
            </a:pPr>
            <a:r>
              <a:t/>
            </a:r>
            <a:endParaRPr/>
          </a:p>
          <a:p>
            <a:pPr lvl="0" rtl="0">
              <a:spcBef>
                <a:spcPts val="0"/>
              </a:spcBef>
              <a:buClr>
                <a:schemeClr val="dk1"/>
              </a:buClr>
              <a:buFont typeface="Arial"/>
              <a:buNone/>
            </a:pPr>
            <a:r>
              <a:t/>
            </a:r>
            <a:endParaRPr/>
          </a:p>
          <a:p>
            <a:pPr>
              <a:spcBef>
                <a:spcPts val="0"/>
              </a:spcBef>
              <a:buNone/>
            </a:pPr>
            <a:r>
              <a:t/>
            </a:r>
            <a:endParaRPr/>
          </a:p>
        </p:txBody>
      </p:sp>
      <p:sp>
        <p:nvSpPr>
          <p:cNvPr id="169" name="Shape 169"/>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Cardinal Stritch Training Dates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idx="1" type="body"/>
          </p:nvPr>
        </p:nvSpPr>
        <p:spPr>
          <a:xfrm>
            <a:off x="457200" y="1600200"/>
            <a:ext cx="8229600" cy="4840199"/>
          </a:xfrm>
          <a:prstGeom prst="rect">
            <a:avLst/>
          </a:prstGeom>
        </p:spPr>
        <p:txBody>
          <a:bodyPr anchorCtr="0" anchor="t" bIns="91425" lIns="91425" rIns="91425" tIns="91425">
            <a:noAutofit/>
          </a:bodyPr>
          <a:lstStyle/>
          <a:p>
            <a:pPr indent="-381000" lvl="0" marL="457200" rtl="0">
              <a:spcBef>
                <a:spcPts val="0"/>
              </a:spcBef>
              <a:buSzPct val="100000"/>
              <a:buChar char="●"/>
            </a:pPr>
            <a:r>
              <a:rPr lang="en" sz="2400"/>
              <a:t>November 3rd 		12:30-3:30 p.m. </a:t>
            </a:r>
          </a:p>
          <a:p>
            <a:pPr lvl="0" rtl="0">
              <a:spcBef>
                <a:spcPts val="0"/>
              </a:spcBef>
              <a:buNone/>
            </a:pPr>
            <a:r>
              <a:t/>
            </a:r>
            <a:endParaRPr sz="2400"/>
          </a:p>
          <a:p>
            <a:pPr indent="-381000" lvl="0" marL="457200">
              <a:spcBef>
                <a:spcPts val="0"/>
              </a:spcBef>
              <a:buSzPct val="100000"/>
              <a:buChar char="●"/>
            </a:pPr>
            <a:r>
              <a:rPr lang="en" sz="2400"/>
              <a:t>May 4th 			12:30-3:30 p.m. </a:t>
            </a:r>
          </a:p>
        </p:txBody>
      </p:sp>
      <p:sp>
        <p:nvSpPr>
          <p:cNvPr id="175" name="Shape 175"/>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Future Mentor Forum Dates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spcBef>
                <a:spcPts val="0"/>
              </a:spcBef>
              <a:buNone/>
            </a:pPr>
            <a:r>
              <a:t/>
            </a:r>
            <a:endParaRPr sz="2400"/>
          </a:p>
          <a:p>
            <a:pPr indent="-381000" lvl="0" marL="457200" rtl="0">
              <a:spcBef>
                <a:spcPts val="0"/>
              </a:spcBef>
              <a:buSzPct val="100000"/>
              <a:buChar char="●"/>
            </a:pPr>
            <a:r>
              <a:rPr lang="en" sz="2400"/>
              <a:t>I can identify the roles of a Instructional Mentor. </a:t>
            </a:r>
          </a:p>
          <a:p>
            <a:pPr lvl="0" rtl="0">
              <a:spcBef>
                <a:spcPts val="0"/>
              </a:spcBef>
              <a:buNone/>
            </a:pPr>
            <a:r>
              <a:t/>
            </a:r>
            <a:endParaRPr sz="2400"/>
          </a:p>
          <a:p>
            <a:pPr indent="-381000" lvl="0" marL="457200" rtl="0">
              <a:spcBef>
                <a:spcPts val="0"/>
              </a:spcBef>
              <a:buSzPct val="100000"/>
              <a:buChar char="●"/>
            </a:pPr>
            <a:r>
              <a:rPr lang="en" sz="2400"/>
              <a:t>I can effectively use a CAL to guide my mentee. </a:t>
            </a:r>
          </a:p>
          <a:p>
            <a:pPr lvl="0" rtl="0">
              <a:spcBef>
                <a:spcPts val="0"/>
              </a:spcBef>
              <a:buNone/>
            </a:pPr>
            <a:r>
              <a:t/>
            </a:r>
            <a:endParaRPr sz="2400"/>
          </a:p>
          <a:p>
            <a:pPr indent="-381000" lvl="0" marL="457200" rtl="0">
              <a:spcBef>
                <a:spcPts val="0"/>
              </a:spcBef>
              <a:buSzPct val="100000"/>
              <a:buChar char="●"/>
            </a:pPr>
            <a:r>
              <a:rPr lang="en" sz="2400"/>
              <a:t>I am comfortable using mentoring language stems. </a:t>
            </a:r>
          </a:p>
          <a:p>
            <a:pPr lvl="0" rtl="0">
              <a:spcBef>
                <a:spcPts val="0"/>
              </a:spcBef>
              <a:buNone/>
            </a:pPr>
            <a:r>
              <a:t/>
            </a:r>
            <a:endParaRPr sz="2400"/>
          </a:p>
          <a:p>
            <a:pPr indent="-381000" lvl="0" marL="457200" rtl="0">
              <a:spcBef>
                <a:spcPts val="0"/>
              </a:spcBef>
              <a:buSzPct val="100000"/>
              <a:buChar char="●"/>
            </a:pPr>
            <a:r>
              <a:rPr lang="en" sz="2400"/>
              <a:t>I understand my role in a triad conversation. </a:t>
            </a:r>
          </a:p>
          <a:p>
            <a:pPr lvl="0" rtl="0">
              <a:spcBef>
                <a:spcPts val="0"/>
              </a:spcBef>
              <a:buNone/>
            </a:pPr>
            <a:r>
              <a:rPr lang="en" sz="2400"/>
              <a:t> </a:t>
            </a:r>
          </a:p>
          <a:p>
            <a:pPr rtl="0">
              <a:spcBef>
                <a:spcPts val="0"/>
              </a:spcBef>
              <a:buNone/>
            </a:pPr>
            <a:r>
              <a:t/>
            </a:r>
            <a:endParaRPr sz="2400"/>
          </a:p>
          <a:p>
            <a:pPr lvl="0">
              <a:spcBef>
                <a:spcPts val="0"/>
              </a:spcBef>
              <a:buNone/>
            </a:pPr>
            <a:r>
              <a:t/>
            </a:r>
            <a:endParaRPr sz="2400"/>
          </a:p>
        </p:txBody>
      </p:sp>
      <p:sp>
        <p:nvSpPr>
          <p:cNvPr id="84" name="Shape 84"/>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Learning Target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idx="1" type="body"/>
          </p:nvPr>
        </p:nvSpPr>
        <p:spPr>
          <a:xfrm>
            <a:off x="457200" y="1600200"/>
            <a:ext cx="8229600" cy="4840199"/>
          </a:xfrm>
          <a:prstGeom prst="rect">
            <a:avLst/>
          </a:prstGeom>
        </p:spPr>
        <p:txBody>
          <a:bodyPr anchorCtr="0" anchor="t" bIns="91425" lIns="91425" rIns="91425" tIns="91425">
            <a:noAutofit/>
          </a:bodyPr>
          <a:lstStyle/>
          <a:p>
            <a:pPr indent="-419100" lvl="0" marL="457200" rtl="0">
              <a:lnSpc>
                <a:spcPct val="115000"/>
              </a:lnSpc>
              <a:spcBef>
                <a:spcPts val="0"/>
              </a:spcBef>
              <a:buClr>
                <a:srgbClr val="000000"/>
              </a:buClr>
              <a:buSzPct val="100000"/>
              <a:buFont typeface="Courier New"/>
              <a:buChar char="o"/>
            </a:pPr>
            <a:r>
              <a:rPr lang="en" sz="3000">
                <a:solidFill>
                  <a:srgbClr val="000000"/>
                </a:solidFill>
                <a:latin typeface="Arial"/>
                <a:ea typeface="Arial"/>
                <a:cs typeface="Arial"/>
                <a:sym typeface="Arial"/>
              </a:rPr>
              <a:t>The keys to a strong Mentor/Mentee relationship</a:t>
            </a:r>
          </a:p>
          <a:p>
            <a:pPr indent="-419100" lvl="1" marL="914400" rtl="0">
              <a:lnSpc>
                <a:spcPct val="115000"/>
              </a:lnSpc>
              <a:spcBef>
                <a:spcPts val="0"/>
              </a:spcBef>
              <a:buClr>
                <a:srgbClr val="000000"/>
              </a:buClr>
              <a:buSzPct val="100000"/>
              <a:buFont typeface="Courier New"/>
              <a:buChar char="o"/>
            </a:pPr>
            <a:r>
              <a:rPr lang="en" sz="3000">
                <a:solidFill>
                  <a:srgbClr val="000000"/>
                </a:solidFill>
                <a:latin typeface="Arial"/>
                <a:ea typeface="Arial"/>
                <a:cs typeface="Arial"/>
                <a:sym typeface="Arial"/>
              </a:rPr>
              <a:t>Trust</a:t>
            </a:r>
          </a:p>
          <a:p>
            <a:pPr indent="-419100" lvl="0" marL="457200" rtl="0">
              <a:lnSpc>
                <a:spcPct val="115000"/>
              </a:lnSpc>
              <a:spcBef>
                <a:spcPts val="0"/>
              </a:spcBef>
              <a:buClr>
                <a:srgbClr val="000000"/>
              </a:buClr>
              <a:buSzPct val="100000"/>
              <a:buFont typeface="Courier New"/>
              <a:buChar char="o"/>
            </a:pPr>
            <a:r>
              <a:rPr lang="en" sz="3000">
                <a:solidFill>
                  <a:srgbClr val="000000"/>
                </a:solidFill>
                <a:latin typeface="Arial"/>
                <a:ea typeface="Arial"/>
                <a:cs typeface="Arial"/>
                <a:sym typeface="Arial"/>
              </a:rPr>
              <a:t>Benefits of a strong mentoring program</a:t>
            </a:r>
          </a:p>
          <a:p>
            <a:pPr indent="-419100" lvl="1" marL="914400" rtl="0">
              <a:lnSpc>
                <a:spcPct val="115000"/>
              </a:lnSpc>
              <a:spcBef>
                <a:spcPts val="0"/>
              </a:spcBef>
              <a:buClr>
                <a:srgbClr val="000000"/>
              </a:buClr>
              <a:buSzPct val="100000"/>
              <a:buFont typeface="Courier New"/>
              <a:buChar char="o"/>
            </a:pPr>
            <a:r>
              <a:rPr lang="en" sz="3000">
                <a:solidFill>
                  <a:srgbClr val="000000"/>
                </a:solidFill>
                <a:latin typeface="Arial"/>
                <a:ea typeface="Arial"/>
                <a:cs typeface="Arial"/>
                <a:sym typeface="Arial"/>
              </a:rPr>
              <a:t>Retention of teachers</a:t>
            </a:r>
          </a:p>
          <a:p>
            <a:pPr indent="-419100" lvl="1" marL="914400" rtl="0">
              <a:lnSpc>
                <a:spcPct val="115000"/>
              </a:lnSpc>
              <a:spcBef>
                <a:spcPts val="0"/>
              </a:spcBef>
              <a:buClr>
                <a:srgbClr val="000000"/>
              </a:buClr>
              <a:buSzPct val="100000"/>
              <a:buFont typeface="Courier New"/>
              <a:buChar char="o"/>
            </a:pPr>
            <a:r>
              <a:rPr lang="en" sz="3000">
                <a:solidFill>
                  <a:srgbClr val="000000"/>
                </a:solidFill>
                <a:latin typeface="Arial"/>
                <a:ea typeface="Arial"/>
                <a:cs typeface="Arial"/>
                <a:sym typeface="Arial"/>
              </a:rPr>
              <a:t>Better teachers faster</a:t>
            </a:r>
          </a:p>
          <a:p>
            <a:pPr>
              <a:spcBef>
                <a:spcPts val="0"/>
              </a:spcBef>
              <a:buNone/>
            </a:pPr>
            <a:r>
              <a:t/>
            </a:r>
            <a:endParaRPr/>
          </a:p>
        </p:txBody>
      </p:sp>
      <p:sp>
        <p:nvSpPr>
          <p:cNvPr id="90" name="Shape 90"/>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Review and New</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1000"/>
                                        <p:tgtEl>
                                          <p:spTgt spid="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1" st="1"/>
                                            </p:txEl>
                                          </p:spTgt>
                                        </p:tgtEl>
                                        <p:attrNameLst>
                                          <p:attrName>style.visibility</p:attrName>
                                        </p:attrNameLst>
                                      </p:cBhvr>
                                      <p:to>
                                        <p:strVal val="visible"/>
                                      </p:to>
                                    </p:set>
                                    <p:animEffect filter="fade" transition="in">
                                      <p:cBhvr>
                                        <p:cTn dur="1000"/>
                                        <p:tgtEl>
                                          <p:spTgt spid="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2" st="2"/>
                                            </p:txEl>
                                          </p:spTgt>
                                        </p:tgtEl>
                                        <p:attrNameLst>
                                          <p:attrName>style.visibility</p:attrName>
                                        </p:attrNameLst>
                                      </p:cBhvr>
                                      <p:to>
                                        <p:strVal val="visible"/>
                                      </p:to>
                                    </p:set>
                                    <p:animEffect filter="fade" transition="in">
                                      <p:cBhvr>
                                        <p:cTn dur="1000"/>
                                        <p:tgtEl>
                                          <p:spTgt spid="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3" st="3"/>
                                            </p:txEl>
                                          </p:spTgt>
                                        </p:tgtEl>
                                        <p:attrNameLst>
                                          <p:attrName>style.visibility</p:attrName>
                                        </p:attrNameLst>
                                      </p:cBhvr>
                                      <p:to>
                                        <p:strVal val="visible"/>
                                      </p:to>
                                    </p:set>
                                    <p:animEffect filter="fade" transition="in">
                                      <p:cBhvr>
                                        <p:cTn dur="1000"/>
                                        <p:tgtEl>
                                          <p:spTgt spid="8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4" st="4"/>
                                            </p:txEl>
                                          </p:spTgt>
                                        </p:tgtEl>
                                        <p:attrNameLst>
                                          <p:attrName>style.visibility</p:attrName>
                                        </p:attrNameLst>
                                      </p:cBhvr>
                                      <p:to>
                                        <p:strVal val="visible"/>
                                      </p:to>
                                    </p:set>
                                    <p:animEffect filter="fade" transition="in">
                                      <p:cBhvr>
                                        <p:cTn dur="1000"/>
                                        <p:tgtEl>
                                          <p:spTgt spid="8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5" st="5"/>
                                            </p:txEl>
                                          </p:spTgt>
                                        </p:tgtEl>
                                        <p:attrNameLst>
                                          <p:attrName>style.visibility</p:attrName>
                                        </p:attrNameLst>
                                      </p:cBhvr>
                                      <p:to>
                                        <p:strVal val="visible"/>
                                      </p:to>
                                    </p:set>
                                    <p:animEffect filter="fade" transition="in">
                                      <p:cBhvr>
                                        <p:cTn dur="1000"/>
                                        <p:tgtEl>
                                          <p:spTgt spid="89">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Instructional Mentoring Roles</a:t>
            </a:r>
          </a:p>
        </p:txBody>
      </p:sp>
      <p:pic>
        <p:nvPicPr>
          <p:cNvPr id="96" name="Shape 96"/>
          <p:cNvPicPr preferRelativeResize="0"/>
          <p:nvPr/>
        </p:nvPicPr>
        <p:blipFill>
          <a:blip r:embed="rId3">
            <a:alphaModFix/>
          </a:blip>
          <a:stretch>
            <a:fillRect/>
          </a:stretch>
        </p:blipFill>
        <p:spPr>
          <a:xfrm rot="-5400000">
            <a:off x="2033225" y="1277612"/>
            <a:ext cx="5077549" cy="56875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idx="1" type="body"/>
          </p:nvPr>
        </p:nvSpPr>
        <p:spPr>
          <a:xfrm>
            <a:off x="457200" y="1600200"/>
            <a:ext cx="8229600" cy="4840199"/>
          </a:xfrm>
          <a:prstGeom prst="rect">
            <a:avLst/>
          </a:prstGeom>
        </p:spPr>
        <p:txBody>
          <a:bodyPr anchorCtr="0" anchor="t" bIns="91425" lIns="91425" rIns="91425" tIns="91425">
            <a:noAutofit/>
          </a:bodyPr>
          <a:lstStyle/>
          <a:p>
            <a:pPr>
              <a:spcBef>
                <a:spcPts val="0"/>
              </a:spcBef>
              <a:buNone/>
            </a:pPr>
            <a:r>
              <a:rPr lang="en" u="sng">
                <a:solidFill>
                  <a:schemeClr val="hlink"/>
                </a:solidFill>
                <a:hlinkClick r:id="rId3"/>
              </a:rPr>
              <a:t>http://blogs.edweek.org/teachers/coach_gs_teaching_tips/First-Year%20Teaching.gif</a:t>
            </a:r>
          </a:p>
        </p:txBody>
      </p:sp>
      <p:sp>
        <p:nvSpPr>
          <p:cNvPr id="102" name="Shape 102"/>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The Roller Coaster</a:t>
            </a:r>
          </a:p>
        </p:txBody>
      </p:sp>
      <p:pic>
        <p:nvPicPr>
          <p:cNvPr id="103" name="Shape 103"/>
          <p:cNvPicPr preferRelativeResize="0"/>
          <p:nvPr/>
        </p:nvPicPr>
        <p:blipFill>
          <a:blip r:embed="rId4">
            <a:alphaModFix/>
          </a:blip>
          <a:stretch>
            <a:fillRect/>
          </a:stretch>
        </p:blipFill>
        <p:spPr>
          <a:xfrm>
            <a:off x="793558" y="2413400"/>
            <a:ext cx="7236554" cy="40331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idx="1" type="body"/>
          </p:nvPr>
        </p:nvSpPr>
        <p:spPr>
          <a:xfrm>
            <a:off x="457200" y="1600200"/>
            <a:ext cx="8229600" cy="4840199"/>
          </a:xfrm>
          <a:prstGeom prst="rect">
            <a:avLst/>
          </a:prstGeom>
        </p:spPr>
        <p:txBody>
          <a:bodyPr anchorCtr="0" anchor="t" bIns="91425" lIns="91425" rIns="91425" tIns="91425">
            <a:noAutofit/>
          </a:bodyPr>
          <a:lstStyle/>
          <a:p>
            <a:pPr indent="-228600" lvl="0" marL="457200" rtl="0">
              <a:spcBef>
                <a:spcPts val="0"/>
              </a:spcBef>
              <a:buFont typeface="Arial"/>
              <a:buChar char="●"/>
            </a:pPr>
            <a:r>
              <a:rPr lang="en" sz="3000"/>
              <a:t>Be empathetic</a:t>
            </a:r>
          </a:p>
          <a:p>
            <a:pPr indent="-228600" lvl="0" marL="457200" rtl="0">
              <a:spcBef>
                <a:spcPts val="0"/>
              </a:spcBef>
              <a:buFont typeface="Arial"/>
              <a:buChar char="●"/>
            </a:pPr>
            <a:r>
              <a:rPr lang="en" sz="3000"/>
              <a:t>Make connections:</a:t>
            </a:r>
          </a:p>
          <a:p>
            <a:pPr indent="-228600" lvl="1" marL="914400" rtl="0">
              <a:spcBef>
                <a:spcPts val="0"/>
              </a:spcBef>
              <a:buFont typeface="Courier New"/>
              <a:buChar char="o"/>
            </a:pPr>
            <a:r>
              <a:rPr lang="en" sz="3000"/>
              <a:t>between ideas expressed</a:t>
            </a:r>
          </a:p>
          <a:p>
            <a:pPr indent="-228600" lvl="1" marL="914400" rtl="0">
              <a:spcBef>
                <a:spcPts val="0"/>
              </a:spcBef>
              <a:buFont typeface="Courier New"/>
              <a:buChar char="o"/>
            </a:pPr>
            <a:r>
              <a:rPr lang="en" sz="3000"/>
              <a:t>to your own experiences</a:t>
            </a:r>
          </a:p>
          <a:p>
            <a:pPr indent="-228600" lvl="0" marL="457200" rtl="0">
              <a:spcBef>
                <a:spcPts val="0"/>
              </a:spcBef>
              <a:buFont typeface="Arial"/>
              <a:buChar char="●"/>
            </a:pPr>
            <a:r>
              <a:rPr lang="en" sz="3000"/>
              <a:t>Summarize or paraphrase key ideas/feeling</a:t>
            </a:r>
          </a:p>
          <a:p>
            <a:pPr indent="-228600" lvl="0" marL="457200" rtl="0">
              <a:spcBef>
                <a:spcPts val="0"/>
              </a:spcBef>
              <a:buFont typeface="Arial"/>
              <a:buChar char="●"/>
            </a:pPr>
            <a:r>
              <a:rPr lang="en" sz="3000"/>
              <a:t>Extend and deepen thinking by:</a:t>
            </a:r>
          </a:p>
          <a:p>
            <a:pPr indent="-228600" lvl="1" marL="914400" rtl="0">
              <a:spcBef>
                <a:spcPts val="0"/>
              </a:spcBef>
              <a:buFont typeface="Courier New"/>
              <a:buChar char="o"/>
            </a:pPr>
            <a:r>
              <a:rPr lang="en" sz="3000"/>
              <a:t>Posing questions (Not WHY)</a:t>
            </a:r>
          </a:p>
          <a:p>
            <a:pPr indent="-228600" lvl="1" marL="914400" rtl="0">
              <a:spcBef>
                <a:spcPts val="0"/>
              </a:spcBef>
              <a:buFont typeface="Courier New"/>
              <a:buChar char="o"/>
            </a:pPr>
            <a:r>
              <a:rPr lang="en" sz="3000"/>
              <a:t>Making suggestions (when asked)</a:t>
            </a:r>
          </a:p>
          <a:p>
            <a:pPr indent="-228600" lvl="1" marL="914400" rtl="0">
              <a:spcBef>
                <a:spcPts val="0"/>
              </a:spcBef>
              <a:buFont typeface="Courier New"/>
              <a:buChar char="o"/>
            </a:pPr>
            <a:r>
              <a:rPr lang="en" sz="3000"/>
              <a:t>Sharing resources or knowledge (limited and strategic)</a:t>
            </a:r>
          </a:p>
          <a:p>
            <a:pPr indent="-228600" lvl="0" marL="457200" rtl="0">
              <a:spcBef>
                <a:spcPts val="0"/>
              </a:spcBef>
              <a:buFont typeface="Arial"/>
              <a:buChar char="●"/>
            </a:pPr>
            <a:r>
              <a:rPr lang="en" sz="3000"/>
              <a:t>Maintain nonjudgmental language</a:t>
            </a:r>
          </a:p>
        </p:txBody>
      </p:sp>
      <p:sp>
        <p:nvSpPr>
          <p:cNvPr id="109" name="Shape 109"/>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Guidelines for Responding</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idx="1" type="body"/>
          </p:nvPr>
        </p:nvSpPr>
        <p:spPr>
          <a:xfrm>
            <a:off x="457200" y="1600200"/>
            <a:ext cx="8229600" cy="4840199"/>
          </a:xfrm>
          <a:prstGeom prst="rect">
            <a:avLst/>
          </a:prstGeom>
        </p:spPr>
        <p:txBody>
          <a:bodyPr anchorCtr="0" anchor="t" bIns="91425" lIns="91425" rIns="91425" tIns="91425">
            <a:noAutofit/>
          </a:bodyPr>
          <a:lstStyle/>
          <a:p>
            <a:pPr rtl="0">
              <a:spcBef>
                <a:spcPts val="0"/>
              </a:spcBef>
              <a:buNone/>
            </a:pPr>
            <a:r>
              <a:rPr lang="en" sz="3000"/>
              <a:t>Types of Conversations:</a:t>
            </a:r>
          </a:p>
          <a:p>
            <a:pPr indent="-419100" lvl="0" marL="457200" rtl="0">
              <a:spcBef>
                <a:spcPts val="0"/>
              </a:spcBef>
              <a:buSzPct val="100000"/>
              <a:buChar char="●"/>
            </a:pPr>
            <a:r>
              <a:rPr lang="en" sz="3000"/>
              <a:t>Collaborative - Communication shared</a:t>
            </a:r>
          </a:p>
          <a:p>
            <a:pPr indent="-419100" lvl="0" marL="457200" rtl="0">
              <a:spcBef>
                <a:spcPts val="0"/>
              </a:spcBef>
              <a:buSzPct val="100000"/>
              <a:buChar char="●"/>
            </a:pPr>
            <a:r>
              <a:rPr lang="en" sz="3000"/>
              <a:t>Facilitative - Communication lead by Mentee</a:t>
            </a:r>
          </a:p>
          <a:p>
            <a:pPr indent="-419100" lvl="0" marL="457200" rtl="0">
              <a:spcBef>
                <a:spcPts val="0"/>
              </a:spcBef>
              <a:buSzPct val="100000"/>
              <a:buChar char="●"/>
            </a:pPr>
            <a:r>
              <a:rPr lang="en" sz="3000"/>
              <a:t>Instructional - Communication lead by Mentor</a:t>
            </a:r>
          </a:p>
          <a:p>
            <a:pPr rtl="0">
              <a:spcBef>
                <a:spcPts val="0"/>
              </a:spcBef>
              <a:buNone/>
            </a:pPr>
            <a:r>
              <a:t/>
            </a:r>
            <a:endParaRPr sz="3000"/>
          </a:p>
          <a:p>
            <a:pPr rtl="0">
              <a:spcBef>
                <a:spcPts val="0"/>
              </a:spcBef>
              <a:buNone/>
            </a:pPr>
            <a:r>
              <a:t/>
            </a:r>
            <a:endParaRPr sz="2400"/>
          </a:p>
          <a:p>
            <a:pPr lvl="0" rtl="0">
              <a:spcBef>
                <a:spcPts val="0"/>
              </a:spcBef>
              <a:buNone/>
            </a:pPr>
            <a:r>
              <a:t/>
            </a:r>
            <a:endParaRPr sz="3000"/>
          </a:p>
        </p:txBody>
      </p:sp>
      <p:sp>
        <p:nvSpPr>
          <p:cNvPr id="115" name="Shape 115"/>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Mentoring Conversations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spcBef>
                <a:spcPts val="0"/>
              </a:spcBef>
              <a:buNone/>
            </a:pPr>
            <a:r>
              <a:rPr lang="en" sz="3000"/>
              <a:t>Using the language of active listening</a:t>
            </a:r>
          </a:p>
          <a:p>
            <a:pPr indent="-228600" lvl="0" marL="457200" rtl="0">
              <a:spcBef>
                <a:spcPts val="0"/>
              </a:spcBef>
              <a:buFont typeface="Arial"/>
              <a:buChar char="●"/>
            </a:pPr>
            <a:r>
              <a:rPr lang="en" sz="3000"/>
              <a:t>Paraphrasing</a:t>
            </a:r>
          </a:p>
          <a:p>
            <a:pPr indent="-228600" lvl="0" marL="457200" rtl="0">
              <a:spcBef>
                <a:spcPts val="0"/>
              </a:spcBef>
              <a:buFont typeface="Arial"/>
              <a:buChar char="●"/>
            </a:pPr>
            <a:r>
              <a:rPr lang="en" sz="3000"/>
              <a:t>Clarifying</a:t>
            </a:r>
          </a:p>
          <a:p>
            <a:pPr indent="-228600" lvl="0" marL="457200" rtl="0">
              <a:spcBef>
                <a:spcPts val="0"/>
              </a:spcBef>
              <a:buFont typeface="Arial"/>
              <a:buChar char="●"/>
            </a:pPr>
            <a:r>
              <a:rPr lang="en" sz="3000"/>
              <a:t>Mediational Questions</a:t>
            </a:r>
          </a:p>
          <a:p>
            <a:pPr indent="-228600" lvl="0" marL="457200" rtl="0">
              <a:spcBef>
                <a:spcPts val="0"/>
              </a:spcBef>
              <a:buFont typeface="Arial"/>
              <a:buChar char="●"/>
            </a:pPr>
            <a:r>
              <a:rPr lang="en" sz="3000"/>
              <a:t>Non-Judgmental Responses</a:t>
            </a:r>
          </a:p>
          <a:p>
            <a:pPr indent="-228600" lvl="0" marL="457200" rtl="0">
              <a:spcBef>
                <a:spcPts val="0"/>
              </a:spcBef>
              <a:buFont typeface="Arial"/>
              <a:buChar char="●"/>
            </a:pPr>
            <a:r>
              <a:rPr lang="en" sz="3000"/>
              <a:t>Suggestions</a:t>
            </a:r>
          </a:p>
          <a:p>
            <a:pPr indent="-228600" lvl="0" marL="457200" rtl="0">
              <a:spcBef>
                <a:spcPts val="0"/>
              </a:spcBef>
              <a:buFont typeface="Arial"/>
              <a:buChar char="●"/>
            </a:pPr>
            <a:r>
              <a:rPr lang="en" sz="3000"/>
              <a:t>Teachable Moments</a:t>
            </a:r>
          </a:p>
          <a:p>
            <a:pPr indent="-228600" lvl="0" marL="457200" rtl="0">
              <a:spcBef>
                <a:spcPts val="0"/>
              </a:spcBef>
              <a:buFont typeface="Arial"/>
              <a:buChar char="●"/>
            </a:pPr>
            <a:r>
              <a:rPr lang="en" sz="3000"/>
              <a:t>Suggestion Stems</a:t>
            </a:r>
          </a:p>
          <a:p>
            <a:pPr lvl="0" rtl="0">
              <a:spcBef>
                <a:spcPts val="0"/>
              </a:spcBef>
              <a:buNone/>
            </a:pPr>
            <a:r>
              <a:t/>
            </a:r>
            <a:endParaRPr sz="3000"/>
          </a:p>
          <a:p>
            <a:pPr>
              <a:spcBef>
                <a:spcPts val="0"/>
              </a:spcBef>
              <a:buNone/>
            </a:pPr>
            <a:r>
              <a:t/>
            </a:r>
            <a:endParaRPr/>
          </a:p>
        </p:txBody>
      </p:sp>
      <p:sp>
        <p:nvSpPr>
          <p:cNvPr id="121" name="Shape 121"/>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Active Listening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idx="1" type="body"/>
          </p:nvPr>
        </p:nvSpPr>
        <p:spPr>
          <a:xfrm>
            <a:off x="457200" y="1600200"/>
            <a:ext cx="8229600" cy="4840199"/>
          </a:xfrm>
          <a:prstGeom prst="rect">
            <a:avLst/>
          </a:prstGeom>
        </p:spPr>
        <p:txBody>
          <a:bodyPr anchorCtr="0" anchor="t" bIns="91425" lIns="91425" rIns="91425" tIns="91425">
            <a:noAutofit/>
          </a:bodyPr>
          <a:lstStyle/>
          <a:p>
            <a:pPr indent="-228600" lvl="0" marL="457200" rtl="0">
              <a:spcBef>
                <a:spcPts val="0"/>
              </a:spcBef>
              <a:buFont typeface="Arial"/>
              <a:buChar char="●"/>
            </a:pPr>
            <a:r>
              <a:rPr lang="en" sz="3000"/>
              <a:t>You must truly want to hear what the other person has to say</a:t>
            </a:r>
          </a:p>
          <a:p>
            <a:pPr indent="-228600" lvl="0" marL="457200" rtl="0">
              <a:spcBef>
                <a:spcPts val="0"/>
              </a:spcBef>
              <a:buFont typeface="Arial"/>
              <a:buChar char="●"/>
            </a:pPr>
            <a:r>
              <a:rPr lang="en" sz="3000"/>
              <a:t>You must view the other person as a separate person from yourself</a:t>
            </a:r>
          </a:p>
          <a:p>
            <a:pPr indent="-228600" lvl="0" marL="457200" rtl="0">
              <a:spcBef>
                <a:spcPts val="0"/>
              </a:spcBef>
              <a:buFont typeface="Arial"/>
              <a:buChar char="●"/>
            </a:pPr>
            <a:r>
              <a:rPr lang="en" sz="3000"/>
              <a:t>You must genuinely be able to accept the other person's feeling, no matter how different from your own feeling.</a:t>
            </a:r>
          </a:p>
          <a:p>
            <a:pPr indent="-228600" lvl="0" marL="457200">
              <a:spcBef>
                <a:spcPts val="0"/>
              </a:spcBef>
              <a:buFont typeface="Arial"/>
              <a:buChar char="●"/>
            </a:pPr>
            <a:r>
              <a:rPr lang="en" sz="3000"/>
              <a:t>You must trust the other person's capacity to handle, work through, and find solutions to his/her problems.</a:t>
            </a:r>
          </a:p>
        </p:txBody>
      </p:sp>
      <p:sp>
        <p:nvSpPr>
          <p:cNvPr id="127" name="Shape 127"/>
          <p:cNvSpPr txBox="1"/>
          <p:nvPr>
            <p:ph type="title"/>
          </p:nvPr>
        </p:nvSpPr>
        <p:spPr>
          <a:xfrm>
            <a:off x="457200" y="17761"/>
            <a:ext cx="8229600" cy="1143000"/>
          </a:xfrm>
          <a:prstGeom prst="rect">
            <a:avLst/>
          </a:prstGeom>
        </p:spPr>
        <p:txBody>
          <a:bodyPr anchorCtr="0" anchor="ctr" bIns="91425" lIns="91425" rIns="91425" tIns="91425">
            <a:noAutofit/>
          </a:bodyPr>
          <a:lstStyle/>
          <a:p>
            <a:pPr>
              <a:spcBef>
                <a:spcPts val="0"/>
              </a:spcBef>
              <a:buNone/>
            </a:pPr>
            <a:r>
              <a:rPr lang="en"/>
              <a:t>Attitudes for Effective Listening</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