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- looked at trends impacting teaching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 implications for student learning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 devleop career long system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 standards based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 Looked at both university pre-service teachers and initial educators and helped to create more cohesive system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 Standards binders in college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4691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4662139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x="685800" y="2490375"/>
            <a:ext cx="7772400" cy="2198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4836035"/>
            <a:ext cx="7772400" cy="1032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b="0" baseline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 sz="3600"/>
            </a:lvl1pPr>
            <a:lvl2pPr rtl="0">
              <a:spcBef>
                <a:spcPts val="0"/>
              </a:spcBef>
              <a:defRPr sz="3600"/>
            </a:lvl2pPr>
            <a:lvl3pPr rtl="0">
              <a:spcBef>
                <a:spcPts val="0"/>
              </a:spcBef>
              <a:defRPr sz="3600"/>
            </a:lvl3pPr>
            <a:lvl4pPr rtl="0">
              <a:spcBef>
                <a:spcPts val="0"/>
              </a:spcBef>
              <a:defRPr sz="3600"/>
            </a:lvl4pPr>
            <a:lvl5pPr rtl="0">
              <a:spcBef>
                <a:spcPts val="0"/>
              </a:spcBef>
              <a:defRPr sz="3600"/>
            </a:lvl5pPr>
            <a:lvl6pPr rtl="0">
              <a:spcBef>
                <a:spcPts val="0"/>
              </a:spcBef>
              <a:defRPr sz="3600"/>
            </a:lvl6pPr>
            <a:lvl7pPr rtl="0">
              <a:spcBef>
                <a:spcPts val="0"/>
              </a:spcBef>
              <a:defRPr sz="3600"/>
            </a:lvl7pPr>
            <a:lvl8pPr rtl="0">
              <a:spcBef>
                <a:spcPts val="0"/>
              </a:spcBef>
              <a:defRPr sz="3600"/>
            </a:lvl8pPr>
            <a:lvl9pPr rtl="0">
              <a:spcBef>
                <a:spcPts val="0"/>
              </a:spcBef>
              <a:defRPr sz="3600"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 b="0" sz="1800">
                <a:solidFill>
                  <a:schemeClr val="dk2"/>
                </a:solidFill>
              </a:defRPr>
            </a:lvl1pPr>
            <a:lvl2pPr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2pPr>
            <a:lvl3pPr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3pPr>
            <a:lvl4pPr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 b="0" sz="1800">
                <a:solidFill>
                  <a:schemeClr val="dk2"/>
                </a:solidFill>
              </a:defRPr>
            </a:lvl4pPr>
            <a:lvl5pPr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5pPr>
            <a:lvl6pPr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6pPr>
            <a:lvl7pPr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 b="0" sz="1800">
                <a:solidFill>
                  <a:schemeClr val="dk2"/>
                </a:solidFill>
              </a:defRPr>
            </a:lvl7pPr>
            <a:lvl8pPr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8pPr>
            <a:lvl9pPr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Shape 29"/>
          <p:cNvSpPr/>
          <p:nvPr/>
        </p:nvSpPr>
        <p:spPr>
          <a:xfrm>
            <a:off x="4274" y="0"/>
            <a:ext cx="9144000" cy="58752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x="0" y="5845828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b="1" baseline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b="0" baseline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algn="l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 algn="l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baseline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services.education.wisc.edu/weca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x="685800" y="2490375"/>
            <a:ext cx="7772400" cy="2198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PI-34 (It is 3-4, not 34)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x="685800" y="4836035"/>
            <a:ext cx="7772400" cy="1032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History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In </a:t>
            </a:r>
            <a:r>
              <a:rPr b="1" lang="en" sz="2400"/>
              <a:t>1994</a:t>
            </a:r>
            <a:r>
              <a:rPr lang="en" sz="2400"/>
              <a:t>, The State Superintendent Of Public instruction appointed an Education Task force to study develop, and recommend a new system for preparing and licensing educators.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- The vision helped guide the work. Global, National, and State trends (technology, shrinking national boundaries, gap between wealth and poverty increasing) were all all considered.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- As a result of this taskforce Wisconsin Administrative Code PI-34- the Wisconsin Quality Educator Initiative was adopted in 2000.</a:t>
            </a: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Components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- PI-34 requires IHE( Universities) prepare educators with program assessment and education requirements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 Have IHE support School Districts 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 DPI helps to support process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Licensure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- </a:t>
            </a:r>
            <a:r>
              <a:rPr b="1" lang="en" u="sng"/>
              <a:t>Initial</a:t>
            </a:r>
            <a:r>
              <a:rPr lang="en"/>
              <a:t> - Completed an approved teacher education program after August 31, 2004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 </a:t>
            </a:r>
            <a:r>
              <a:rPr b="1" lang="en" u="sng"/>
              <a:t>Professional</a:t>
            </a:r>
            <a:r>
              <a:rPr lang="en"/>
              <a:t>- hold a 5 year license and completed teacher education program prior to August 31, 2004.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 </a:t>
            </a:r>
            <a:r>
              <a:rPr b="1" lang="en" u="sng"/>
              <a:t>Master-</a:t>
            </a:r>
            <a:r>
              <a:rPr lang="en"/>
              <a:t> After receiving a professional educator license have chosen to develop, implement, and document mastery in area of licensure through portfolio (Mostly completed through National Board Certification)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Licensure Renewal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Initial- PDP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Professional- Six credits or PDP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Master- typically National Board Certification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PDP Components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/>
              <a:t>- Describe your education situation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/>
              <a:t>- Description of Goal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/>
              <a:t>- Rationale For Goal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/>
              <a:t>- Objectives, activities, and timelines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/>
              <a:t>- Collaboration with others to meet the goal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/>
              <a:t>- PDPs must be reviewed by an administrator, Institute of Higher Education (IHE) personnel, and a trained peer in order to have goal approved (1st or 2nd Year) and to verify prior to submission to DPI (3rd-5th year)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/>
              <a:t>- PDPs require 3-5 years to complete depending upon the length of time you need to complete activities and if you want the 1st year to be solely a reflection year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Frequently Asked Questions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if I’m in the professional educator category and add a license area, do I need to complete a PDP?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For professional educators who completed additional licensure program after August 31, 2004 in the same license category as the professional educator license they hold or previously held (e.g. have a regular education </a:t>
            </a:r>
            <a:r>
              <a:rPr i="1" lang="en" sz="1400"/>
              <a:t>teaching</a:t>
            </a:r>
            <a:r>
              <a:rPr lang="en" sz="1400"/>
              <a:t> license and adding a special education </a:t>
            </a:r>
            <a:r>
              <a:rPr i="1" lang="en" sz="1400"/>
              <a:t>teaching</a:t>
            </a:r>
            <a:r>
              <a:rPr lang="en" sz="1400"/>
              <a:t> license) will receive Professional Educator license for the additional license, and can renew all licenses by completing a PDP or six semester credits.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/>
          </a:p>
          <a:p>
            <a:pPr lvl="0" rtl="0">
              <a:spcBef>
                <a:spcPts val="0"/>
              </a:spcBef>
              <a:buNone/>
            </a:pPr>
            <a:r>
              <a:rPr lang="en"/>
              <a:t>How do I become a PDP reviewer?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At this point in time DPI is revising their PDP reviewer requirements. In a recent review of the DPI website it states that all PDP team training has been suspended. More information will be available at a future date. Rumor has it the training may be available in an electronic format in the near future.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PDP Online - WECAN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/>
              <a:t>Link to the main WECAN page </a:t>
            </a:r>
            <a:r>
              <a:rPr lang="en" sz="2400" u="sng">
                <a:solidFill>
                  <a:srgbClr val="1155CC"/>
                </a:solidFill>
                <a:hlinkClick r:id="rId3"/>
              </a:rPr>
              <a:t>http://services.education.wisc.edu/wecan/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/>
              <a:t>From there go into the Certified Staff link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/>
              <a:t>On the far right there is a blue box to link to the PDP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/>
              <a:t>Within this there are links for PDP Requirements for Licensing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For those who have already completed the plan on paper, there is an option to check that a PDP has been verified.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